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Montserrat" panose="00000500000000000000" pitchFamily="2" charset="0"/>
      <p:regular r:id="rId67"/>
      <p:bold r:id="rId68"/>
      <p:italic r:id="rId69"/>
      <p:boldItalic r:id="rId70"/>
    </p:embeddedFont>
    <p:embeddedFont>
      <p:font typeface="Quantico" panose="020B0604020202020204" charset="0"/>
      <p:regular r:id="rId71"/>
      <p:bold r:id="rId72"/>
      <p:italic r:id="rId73"/>
      <p:boldItalic r:id="rId74"/>
    </p:embeddedFont>
    <p:embeddedFont>
      <p:font typeface="Titillium Web" panose="020B0604020202020204" charset="0"/>
      <p:regular r:id="rId75"/>
      <p:bold r:id="rId76"/>
      <p:italic r:id="rId77"/>
      <p:boldItalic r:id="rId78"/>
    </p:embeddedFont>
    <p:embeddedFont>
      <p:font typeface="Titillium Web Light" panose="020B060402020202020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83" roundtripDataSignature="AMtx7mhrhDEqVgo6kpCDphvWUBOgd+Jl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2FF08C-79C1-4198-8C2D-4BCBA317CCEE}">
  <a:tblStyle styleId="{C02FF08C-79C1-4198-8C2D-4BCBA317CCE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7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noblog.net/334340/github-amplia-plano-gratuito-pacote-pago-fica-mais-barato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4b7e11a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84b7e11a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https://blog.geekhunter.com.br/git-svn-e-cvs-comparacao-dos-principais-vcs/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https://tecnoblog.net/334340/github-amplia-plano-gratuito-pacote-pago-fica-mais-barato/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6f8289f9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76f8289f9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https://blog.geekhunter.com.br/git-svn-e-cvs-comparacao-dos-principais-vcs/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6e97c05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76e97c05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4ce98e4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84ce98e4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6e97c053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76e97c053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4ce98e47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84ce98e47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Atividades da GCS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7" name="Google Shape;106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5" name="Google Shape;107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6e97c05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76e97c05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https://blog.geekhunter.com.br/git-svn-e-cvs-comparacao-dos-principais-vcs/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7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57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57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57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6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6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6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69" name="Google Shape;69;p66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70" name="Google Shape;70;p66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71" name="Google Shape;71;p6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72" name="Google Shape;72;p66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66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" name="Google Shape;74;p66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diamond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7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6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78" name="Google Shape;78;p67"/>
          <p:cNvSpPr/>
          <p:nvPr/>
        </p:nvSpPr>
        <p:spPr>
          <a:xfrm>
            <a:off x="-736601" y="364190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67"/>
          <p:cNvSpPr/>
          <p:nvPr/>
        </p:nvSpPr>
        <p:spPr>
          <a:xfrm>
            <a:off x="6420012" y="-2179980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>
            <a:off x="975250" y="4406300"/>
            <a:ext cx="7193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cxnSp>
        <p:nvCxnSpPr>
          <p:cNvPr id="81" name="Google Shape;81;p67"/>
          <p:cNvCxnSpPr/>
          <p:nvPr/>
        </p:nvCxnSpPr>
        <p:spPr>
          <a:xfrm>
            <a:off x="-6" y="4605283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diamond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8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4901"/>
                </a:srgbClr>
              </a:gs>
              <a:gs pos="100000">
                <a:srgbClr val="C7E6D9">
                  <a:alpha val="1490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5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9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5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9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21" name="Google Shape;21;p59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22" name="Google Shape;22;p5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3" name="Google Shape;23;p59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59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Google Shape;25;p59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diamond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0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350645" y="323850"/>
                </a:moveTo>
                <a:cubicBezTo>
                  <a:pt x="1470660" y="227965"/>
                  <a:pt x="1571625" y="119380"/>
                  <a:pt x="1652905" y="0"/>
                </a:cubicBezTo>
                <a:lnTo>
                  <a:pt x="1648460" y="0"/>
                </a:lnTo>
                <a:cubicBezTo>
                  <a:pt x="1567815" y="118110"/>
                  <a:pt x="1466850" y="225425"/>
                  <a:pt x="1348105" y="320675"/>
                </a:cubicBezTo>
                <a:cubicBezTo>
                  <a:pt x="1200785" y="438785"/>
                  <a:pt x="1024255" y="537845"/>
                  <a:pt x="821690" y="617220"/>
                </a:cubicBezTo>
                <a:lnTo>
                  <a:pt x="821690" y="614680"/>
                </a:lnTo>
                <a:lnTo>
                  <a:pt x="819785" y="614680"/>
                </a:lnTo>
                <a:lnTo>
                  <a:pt x="819785" y="617855"/>
                </a:lnTo>
                <a:cubicBezTo>
                  <a:pt x="733425" y="651510"/>
                  <a:pt x="641985" y="681990"/>
                  <a:pt x="545465" y="708025"/>
                </a:cubicBezTo>
                <a:cubicBezTo>
                  <a:pt x="339725" y="764540"/>
                  <a:pt x="157480" y="836295"/>
                  <a:pt x="0" y="920115"/>
                </a:cubicBezTo>
                <a:lnTo>
                  <a:pt x="0" y="924560"/>
                </a:lnTo>
                <a:cubicBezTo>
                  <a:pt x="156845" y="840105"/>
                  <a:pt x="339725" y="768350"/>
                  <a:pt x="546100" y="711200"/>
                </a:cubicBezTo>
                <a:cubicBezTo>
                  <a:pt x="869315" y="623570"/>
                  <a:pt x="1139190" y="493395"/>
                  <a:pt x="1350645" y="323850"/>
                </a:cubicBezTo>
                <a:close/>
                <a:moveTo>
                  <a:pt x="563880" y="563245"/>
                </a:moveTo>
                <a:cubicBezTo>
                  <a:pt x="876935" y="437515"/>
                  <a:pt x="1130935" y="260350"/>
                  <a:pt x="1301115" y="0"/>
                </a:cubicBezTo>
                <a:lnTo>
                  <a:pt x="1296670" y="0"/>
                </a:lnTo>
                <a:cubicBezTo>
                  <a:pt x="1239520" y="86995"/>
                  <a:pt x="1173480" y="164465"/>
                  <a:pt x="1093470" y="237490"/>
                </a:cubicBezTo>
                <a:cubicBezTo>
                  <a:pt x="681990" y="601345"/>
                  <a:pt x="365125" y="581660"/>
                  <a:pt x="1270" y="782320"/>
                </a:cubicBezTo>
                <a:lnTo>
                  <a:pt x="1270" y="784860"/>
                </a:lnTo>
                <a:cubicBezTo>
                  <a:pt x="22225" y="775335"/>
                  <a:pt x="47625" y="760095"/>
                  <a:pt x="69850" y="751205"/>
                </a:cubicBezTo>
                <a:cubicBezTo>
                  <a:pt x="214630" y="679450"/>
                  <a:pt x="389255" y="628650"/>
                  <a:pt x="563880" y="563245"/>
                </a:cubicBezTo>
                <a:close/>
                <a:moveTo>
                  <a:pt x="1266190" y="295910"/>
                </a:moveTo>
                <a:cubicBezTo>
                  <a:pt x="1372235" y="207645"/>
                  <a:pt x="1462405" y="108585"/>
                  <a:pt x="1534795" y="0"/>
                </a:cubicBezTo>
                <a:lnTo>
                  <a:pt x="1530350" y="0"/>
                </a:lnTo>
                <a:cubicBezTo>
                  <a:pt x="1457960" y="107315"/>
                  <a:pt x="1369060" y="205740"/>
                  <a:pt x="1263650" y="293370"/>
                </a:cubicBezTo>
                <a:cubicBezTo>
                  <a:pt x="1064895" y="459105"/>
                  <a:pt x="808355" y="588010"/>
                  <a:pt x="500380" y="677545"/>
                </a:cubicBezTo>
                <a:cubicBezTo>
                  <a:pt x="313055" y="732155"/>
                  <a:pt x="146685" y="797560"/>
                  <a:pt x="635" y="874395"/>
                </a:cubicBezTo>
                <a:lnTo>
                  <a:pt x="635" y="878840"/>
                </a:lnTo>
                <a:cubicBezTo>
                  <a:pt x="146050" y="802005"/>
                  <a:pt x="313055" y="735965"/>
                  <a:pt x="501015" y="681355"/>
                </a:cubicBezTo>
                <a:cubicBezTo>
                  <a:pt x="810260" y="591820"/>
                  <a:pt x="1067435" y="462280"/>
                  <a:pt x="1266190" y="295910"/>
                </a:cubicBezTo>
                <a:close/>
                <a:moveTo>
                  <a:pt x="1181735" y="268605"/>
                </a:moveTo>
                <a:cubicBezTo>
                  <a:pt x="1274445" y="187325"/>
                  <a:pt x="1353820" y="97790"/>
                  <a:pt x="1417955" y="635"/>
                </a:cubicBezTo>
                <a:lnTo>
                  <a:pt x="1413510" y="635"/>
                </a:lnTo>
                <a:cubicBezTo>
                  <a:pt x="1349375" y="97155"/>
                  <a:pt x="1271270" y="186055"/>
                  <a:pt x="1179195" y="266065"/>
                </a:cubicBezTo>
                <a:cubicBezTo>
                  <a:pt x="992505" y="428625"/>
                  <a:pt x="748665" y="556895"/>
                  <a:pt x="454660" y="646430"/>
                </a:cubicBezTo>
                <a:cubicBezTo>
                  <a:pt x="286385" y="697865"/>
                  <a:pt x="135255" y="758825"/>
                  <a:pt x="1270" y="828675"/>
                </a:cubicBezTo>
                <a:lnTo>
                  <a:pt x="1270" y="833120"/>
                </a:lnTo>
                <a:cubicBezTo>
                  <a:pt x="135255" y="763270"/>
                  <a:pt x="287020" y="702310"/>
                  <a:pt x="455930" y="650875"/>
                </a:cubicBezTo>
                <a:cubicBezTo>
                  <a:pt x="750570" y="560070"/>
                  <a:pt x="994410" y="431800"/>
                  <a:pt x="1181735" y="268605"/>
                </a:cubicBezTo>
                <a:close/>
                <a:moveTo>
                  <a:pt x="887095" y="709930"/>
                </a:moveTo>
                <a:cubicBezTo>
                  <a:pt x="1308735" y="560070"/>
                  <a:pt x="1671320" y="327660"/>
                  <a:pt x="1918335" y="0"/>
                </a:cubicBezTo>
                <a:lnTo>
                  <a:pt x="1917700" y="0"/>
                </a:lnTo>
                <a:cubicBezTo>
                  <a:pt x="1600835" y="387985"/>
                  <a:pt x="1281430" y="566420"/>
                  <a:pt x="759460" y="755650"/>
                </a:cubicBezTo>
                <a:cubicBezTo>
                  <a:pt x="450215" y="887095"/>
                  <a:pt x="194310" y="1075690"/>
                  <a:pt x="1270" y="1319530"/>
                </a:cubicBezTo>
                <a:lnTo>
                  <a:pt x="1270" y="1324610"/>
                </a:lnTo>
                <a:cubicBezTo>
                  <a:pt x="26670" y="1292860"/>
                  <a:pt x="53340" y="1261745"/>
                  <a:pt x="80645" y="1231265"/>
                </a:cubicBezTo>
                <a:cubicBezTo>
                  <a:pt x="292735" y="1000125"/>
                  <a:pt x="561975" y="826135"/>
                  <a:pt x="887095" y="709930"/>
                </a:cubicBezTo>
                <a:close/>
                <a:moveTo>
                  <a:pt x="1034415" y="693420"/>
                </a:moveTo>
                <a:cubicBezTo>
                  <a:pt x="1431290" y="529590"/>
                  <a:pt x="1752600" y="296545"/>
                  <a:pt x="1990725" y="0"/>
                </a:cubicBezTo>
                <a:lnTo>
                  <a:pt x="1986280" y="0"/>
                </a:lnTo>
                <a:cubicBezTo>
                  <a:pt x="1748790" y="294640"/>
                  <a:pt x="1428750" y="527050"/>
                  <a:pt x="1033145" y="689610"/>
                </a:cubicBezTo>
                <a:cubicBezTo>
                  <a:pt x="657860" y="844550"/>
                  <a:pt x="353060" y="1085850"/>
                  <a:pt x="126365" y="1406525"/>
                </a:cubicBezTo>
                <a:cubicBezTo>
                  <a:pt x="78740" y="1473835"/>
                  <a:pt x="36830" y="1541145"/>
                  <a:pt x="635" y="1606550"/>
                </a:cubicBezTo>
                <a:lnTo>
                  <a:pt x="635" y="1614170"/>
                </a:lnTo>
                <a:cubicBezTo>
                  <a:pt x="37465" y="1547495"/>
                  <a:pt x="80010" y="1478280"/>
                  <a:pt x="128905" y="1409065"/>
                </a:cubicBezTo>
                <a:cubicBezTo>
                  <a:pt x="355600" y="1089025"/>
                  <a:pt x="660400" y="847725"/>
                  <a:pt x="1034415" y="693420"/>
                </a:cubicBezTo>
                <a:close/>
                <a:moveTo>
                  <a:pt x="1438275" y="353060"/>
                </a:moveTo>
                <a:cubicBezTo>
                  <a:pt x="1572895" y="249555"/>
                  <a:pt x="1685925" y="131445"/>
                  <a:pt x="1776730" y="0"/>
                </a:cubicBezTo>
                <a:lnTo>
                  <a:pt x="1767840" y="0"/>
                </a:lnTo>
                <a:cubicBezTo>
                  <a:pt x="1678305" y="128905"/>
                  <a:pt x="1566545" y="245110"/>
                  <a:pt x="1433195" y="347345"/>
                </a:cubicBezTo>
                <a:cubicBezTo>
                  <a:pt x="1210310" y="518795"/>
                  <a:pt x="927735" y="650240"/>
                  <a:pt x="593090" y="737870"/>
                </a:cubicBezTo>
                <a:cubicBezTo>
                  <a:pt x="367665" y="796925"/>
                  <a:pt x="168910" y="873760"/>
                  <a:pt x="1270" y="965835"/>
                </a:cubicBezTo>
                <a:lnTo>
                  <a:pt x="1270" y="974090"/>
                </a:lnTo>
                <a:cubicBezTo>
                  <a:pt x="169545" y="880745"/>
                  <a:pt x="368300" y="803910"/>
                  <a:pt x="595630" y="744220"/>
                </a:cubicBezTo>
                <a:cubicBezTo>
                  <a:pt x="930910" y="657225"/>
                  <a:pt x="1214120" y="525145"/>
                  <a:pt x="1438275" y="353060"/>
                </a:cubicBezTo>
                <a:close/>
                <a:moveTo>
                  <a:pt x="695325" y="995680"/>
                </a:moveTo>
                <a:cubicBezTo>
                  <a:pt x="805815" y="899795"/>
                  <a:pt x="927735" y="814705"/>
                  <a:pt x="1057275" y="742315"/>
                </a:cubicBezTo>
                <a:cubicBezTo>
                  <a:pt x="1138555" y="695325"/>
                  <a:pt x="1245870" y="649605"/>
                  <a:pt x="1348740" y="590550"/>
                </a:cubicBezTo>
                <a:cubicBezTo>
                  <a:pt x="1663700" y="412750"/>
                  <a:pt x="1922145" y="182245"/>
                  <a:pt x="2059305" y="635"/>
                </a:cubicBezTo>
                <a:lnTo>
                  <a:pt x="2058035" y="635"/>
                </a:lnTo>
                <a:cubicBezTo>
                  <a:pt x="1818005" y="282575"/>
                  <a:pt x="1549400" y="500380"/>
                  <a:pt x="1106805" y="711200"/>
                </a:cubicBezTo>
                <a:cubicBezTo>
                  <a:pt x="889635" y="825500"/>
                  <a:pt x="697230" y="972185"/>
                  <a:pt x="532130" y="1148080"/>
                </a:cubicBezTo>
                <a:cubicBezTo>
                  <a:pt x="287655" y="1404620"/>
                  <a:pt x="114300" y="1727835"/>
                  <a:pt x="21590" y="1948815"/>
                </a:cubicBezTo>
                <a:lnTo>
                  <a:pt x="22225" y="1948815"/>
                </a:lnTo>
                <a:cubicBezTo>
                  <a:pt x="190500" y="1590040"/>
                  <a:pt x="362585" y="1285875"/>
                  <a:pt x="695325" y="995680"/>
                </a:cubicBezTo>
                <a:close/>
                <a:moveTo>
                  <a:pt x="1011555" y="213995"/>
                </a:moveTo>
                <a:cubicBezTo>
                  <a:pt x="1079500" y="147955"/>
                  <a:pt x="1137920" y="76835"/>
                  <a:pt x="1186815" y="0"/>
                </a:cubicBezTo>
                <a:lnTo>
                  <a:pt x="1177925" y="0"/>
                </a:lnTo>
                <a:cubicBezTo>
                  <a:pt x="1130300" y="74295"/>
                  <a:pt x="1072515" y="144145"/>
                  <a:pt x="1006475" y="208915"/>
                </a:cubicBezTo>
                <a:cubicBezTo>
                  <a:pt x="844550" y="365760"/>
                  <a:pt x="626745" y="491490"/>
                  <a:pt x="360045" y="581660"/>
                </a:cubicBezTo>
                <a:cubicBezTo>
                  <a:pt x="230505" y="626110"/>
                  <a:pt x="110490" y="676275"/>
                  <a:pt x="1270" y="731520"/>
                </a:cubicBezTo>
                <a:lnTo>
                  <a:pt x="1270" y="739775"/>
                </a:lnTo>
                <a:cubicBezTo>
                  <a:pt x="111125" y="683895"/>
                  <a:pt x="231140" y="633730"/>
                  <a:pt x="362585" y="588645"/>
                </a:cubicBezTo>
                <a:cubicBezTo>
                  <a:pt x="629920" y="497840"/>
                  <a:pt x="848360" y="371475"/>
                  <a:pt x="1011555" y="213995"/>
                </a:cubicBezTo>
                <a:close/>
                <a:moveTo>
                  <a:pt x="169545" y="0"/>
                </a:moveTo>
                <a:lnTo>
                  <a:pt x="165100" y="0"/>
                </a:lnTo>
                <a:cubicBezTo>
                  <a:pt x="124460" y="67310"/>
                  <a:pt x="69215" y="129540"/>
                  <a:pt x="635" y="186055"/>
                </a:cubicBezTo>
                <a:lnTo>
                  <a:pt x="635" y="191135"/>
                </a:lnTo>
                <a:cubicBezTo>
                  <a:pt x="76200" y="130175"/>
                  <a:pt x="130810" y="65405"/>
                  <a:pt x="169545" y="0"/>
                </a:cubicBezTo>
                <a:close/>
                <a:moveTo>
                  <a:pt x="923290" y="184785"/>
                </a:moveTo>
                <a:cubicBezTo>
                  <a:pt x="979805" y="127000"/>
                  <a:pt x="1028065" y="65405"/>
                  <a:pt x="1068705" y="0"/>
                </a:cubicBezTo>
                <a:lnTo>
                  <a:pt x="1064260" y="0"/>
                </a:lnTo>
                <a:cubicBezTo>
                  <a:pt x="1023620" y="64770"/>
                  <a:pt x="975995" y="125730"/>
                  <a:pt x="920750" y="182245"/>
                </a:cubicBezTo>
                <a:cubicBezTo>
                  <a:pt x="770255" y="336550"/>
                  <a:pt x="565785" y="461010"/>
                  <a:pt x="312420" y="552450"/>
                </a:cubicBezTo>
                <a:cubicBezTo>
                  <a:pt x="200660" y="593090"/>
                  <a:pt x="97155" y="637540"/>
                  <a:pt x="1270" y="685800"/>
                </a:cubicBezTo>
                <a:lnTo>
                  <a:pt x="1270" y="689610"/>
                </a:lnTo>
                <a:cubicBezTo>
                  <a:pt x="97155" y="641350"/>
                  <a:pt x="201295" y="596900"/>
                  <a:pt x="313690" y="556260"/>
                </a:cubicBezTo>
                <a:cubicBezTo>
                  <a:pt x="567690" y="464185"/>
                  <a:pt x="772795" y="339725"/>
                  <a:pt x="923290" y="184785"/>
                </a:cubicBezTo>
                <a:close/>
                <a:moveTo>
                  <a:pt x="387350" y="3175"/>
                </a:moveTo>
                <a:cubicBezTo>
                  <a:pt x="387985" y="2540"/>
                  <a:pt x="388620" y="1270"/>
                  <a:pt x="388620" y="0"/>
                </a:cubicBezTo>
                <a:lnTo>
                  <a:pt x="384810" y="0"/>
                </a:lnTo>
                <a:cubicBezTo>
                  <a:pt x="307340" y="141605"/>
                  <a:pt x="180975" y="266065"/>
                  <a:pt x="1270" y="364490"/>
                </a:cubicBezTo>
                <a:lnTo>
                  <a:pt x="1270" y="368935"/>
                </a:lnTo>
                <a:cubicBezTo>
                  <a:pt x="180975" y="269875"/>
                  <a:pt x="310515" y="147320"/>
                  <a:pt x="387350" y="3175"/>
                </a:cubicBezTo>
                <a:close/>
                <a:moveTo>
                  <a:pt x="470535" y="50165"/>
                </a:moveTo>
                <a:cubicBezTo>
                  <a:pt x="479425" y="35560"/>
                  <a:pt x="491490" y="16510"/>
                  <a:pt x="500380" y="635"/>
                </a:cubicBezTo>
                <a:lnTo>
                  <a:pt x="496570" y="635"/>
                </a:lnTo>
                <a:cubicBezTo>
                  <a:pt x="495300" y="3175"/>
                  <a:pt x="494665" y="5080"/>
                  <a:pt x="493395" y="6985"/>
                </a:cubicBezTo>
                <a:cubicBezTo>
                  <a:pt x="399415" y="171450"/>
                  <a:pt x="258445" y="292735"/>
                  <a:pt x="55880" y="396875"/>
                </a:cubicBezTo>
                <a:cubicBezTo>
                  <a:pt x="46990" y="401320"/>
                  <a:pt x="19050" y="415290"/>
                  <a:pt x="1270" y="424815"/>
                </a:cubicBezTo>
                <a:lnTo>
                  <a:pt x="1270" y="429260"/>
                </a:lnTo>
                <a:cubicBezTo>
                  <a:pt x="215265" y="321945"/>
                  <a:pt x="361950" y="215265"/>
                  <a:pt x="470535" y="50165"/>
                </a:cubicBezTo>
                <a:close/>
                <a:moveTo>
                  <a:pt x="50165" y="0"/>
                </a:moveTo>
                <a:cubicBezTo>
                  <a:pt x="35560" y="20320"/>
                  <a:pt x="19685" y="39370"/>
                  <a:pt x="1270" y="59055"/>
                </a:cubicBezTo>
                <a:lnTo>
                  <a:pt x="1270" y="69850"/>
                </a:lnTo>
                <a:cubicBezTo>
                  <a:pt x="19685" y="50165"/>
                  <a:pt x="47625" y="17145"/>
                  <a:pt x="59055" y="0"/>
                </a:cubicBezTo>
                <a:lnTo>
                  <a:pt x="50165" y="0"/>
                </a:lnTo>
                <a:close/>
                <a:moveTo>
                  <a:pt x="1466215" y="580390"/>
                </a:moveTo>
                <a:cubicBezTo>
                  <a:pt x="1753235" y="398145"/>
                  <a:pt x="1974850" y="190500"/>
                  <a:pt x="2133600" y="0"/>
                </a:cubicBezTo>
                <a:lnTo>
                  <a:pt x="2124710" y="0"/>
                </a:lnTo>
                <a:cubicBezTo>
                  <a:pt x="2117725" y="8890"/>
                  <a:pt x="2110105" y="17780"/>
                  <a:pt x="2101850" y="26035"/>
                </a:cubicBezTo>
                <a:cubicBezTo>
                  <a:pt x="2078990" y="52070"/>
                  <a:pt x="2056130" y="77470"/>
                  <a:pt x="2031365" y="104140"/>
                </a:cubicBezTo>
                <a:cubicBezTo>
                  <a:pt x="1624965" y="528320"/>
                  <a:pt x="1378585" y="605155"/>
                  <a:pt x="1136015" y="774700"/>
                </a:cubicBezTo>
                <a:cubicBezTo>
                  <a:pt x="706120" y="1074420"/>
                  <a:pt x="433070" y="1480185"/>
                  <a:pt x="224790" y="1884680"/>
                </a:cubicBezTo>
                <a:cubicBezTo>
                  <a:pt x="219710" y="1897380"/>
                  <a:pt x="200025" y="1929765"/>
                  <a:pt x="191770" y="1947545"/>
                </a:cubicBezTo>
                <a:lnTo>
                  <a:pt x="200660" y="1947545"/>
                </a:lnTo>
                <a:cubicBezTo>
                  <a:pt x="203835" y="1941195"/>
                  <a:pt x="206375" y="1936115"/>
                  <a:pt x="209550" y="1929765"/>
                </a:cubicBezTo>
                <a:cubicBezTo>
                  <a:pt x="295275" y="1764665"/>
                  <a:pt x="409575" y="1546225"/>
                  <a:pt x="584200" y="1318895"/>
                </a:cubicBezTo>
                <a:cubicBezTo>
                  <a:pt x="897890" y="909955"/>
                  <a:pt x="1179830" y="748030"/>
                  <a:pt x="1466215" y="580390"/>
                </a:cubicBezTo>
                <a:close/>
                <a:moveTo>
                  <a:pt x="276860" y="0"/>
                </a:moveTo>
                <a:lnTo>
                  <a:pt x="274955" y="0"/>
                </a:lnTo>
                <a:cubicBezTo>
                  <a:pt x="209550" y="117475"/>
                  <a:pt x="131445" y="207010"/>
                  <a:pt x="1270" y="296545"/>
                </a:cubicBezTo>
                <a:lnTo>
                  <a:pt x="1270" y="301625"/>
                </a:lnTo>
                <a:cubicBezTo>
                  <a:pt x="9525" y="295910"/>
                  <a:pt x="17780" y="288290"/>
                  <a:pt x="19685" y="288290"/>
                </a:cubicBezTo>
                <a:cubicBezTo>
                  <a:pt x="130175" y="210185"/>
                  <a:pt x="235585" y="97790"/>
                  <a:pt x="276860" y="0"/>
                </a:cubicBezTo>
                <a:close/>
                <a:moveTo>
                  <a:pt x="835660" y="156845"/>
                </a:moveTo>
                <a:cubicBezTo>
                  <a:pt x="880745" y="107315"/>
                  <a:pt x="920115" y="55245"/>
                  <a:pt x="953770" y="0"/>
                </a:cubicBezTo>
                <a:lnTo>
                  <a:pt x="949325" y="0"/>
                </a:lnTo>
                <a:cubicBezTo>
                  <a:pt x="916305" y="53975"/>
                  <a:pt x="877570" y="106045"/>
                  <a:pt x="832485" y="154305"/>
                </a:cubicBezTo>
                <a:cubicBezTo>
                  <a:pt x="694690" y="305435"/>
                  <a:pt x="502920" y="429260"/>
                  <a:pt x="262890" y="520700"/>
                </a:cubicBezTo>
                <a:cubicBezTo>
                  <a:pt x="169545" y="556895"/>
                  <a:pt x="82550" y="594995"/>
                  <a:pt x="635" y="635635"/>
                </a:cubicBezTo>
                <a:lnTo>
                  <a:pt x="635" y="639445"/>
                </a:lnTo>
                <a:cubicBezTo>
                  <a:pt x="82550" y="598805"/>
                  <a:pt x="170180" y="560070"/>
                  <a:pt x="264160" y="523875"/>
                </a:cubicBezTo>
                <a:cubicBezTo>
                  <a:pt x="505460" y="432435"/>
                  <a:pt x="697230" y="308610"/>
                  <a:pt x="835660" y="156845"/>
                </a:cubicBezTo>
                <a:close/>
                <a:moveTo>
                  <a:pt x="326390" y="443865"/>
                </a:moveTo>
                <a:cubicBezTo>
                  <a:pt x="551815" y="333375"/>
                  <a:pt x="724535" y="191770"/>
                  <a:pt x="839470" y="635"/>
                </a:cubicBezTo>
                <a:lnTo>
                  <a:pt x="835025" y="635"/>
                </a:lnTo>
                <a:cubicBezTo>
                  <a:pt x="808355" y="45085"/>
                  <a:pt x="778510" y="86995"/>
                  <a:pt x="744220" y="127635"/>
                </a:cubicBezTo>
                <a:cubicBezTo>
                  <a:pt x="491490" y="415290"/>
                  <a:pt x="236855" y="465455"/>
                  <a:pt x="1270" y="586740"/>
                </a:cubicBezTo>
                <a:lnTo>
                  <a:pt x="1270" y="591185"/>
                </a:lnTo>
                <a:cubicBezTo>
                  <a:pt x="9525" y="586740"/>
                  <a:pt x="17780" y="581660"/>
                  <a:pt x="19050" y="582295"/>
                </a:cubicBezTo>
                <a:cubicBezTo>
                  <a:pt x="111125" y="534035"/>
                  <a:pt x="217805" y="495300"/>
                  <a:pt x="326390" y="443865"/>
                </a:cubicBezTo>
                <a:close/>
                <a:moveTo>
                  <a:pt x="720090" y="9525"/>
                </a:moveTo>
                <a:cubicBezTo>
                  <a:pt x="721995" y="6350"/>
                  <a:pt x="723900" y="3175"/>
                  <a:pt x="725805" y="0"/>
                </a:cubicBezTo>
                <a:lnTo>
                  <a:pt x="721360" y="0"/>
                </a:lnTo>
                <a:cubicBezTo>
                  <a:pt x="720090" y="2540"/>
                  <a:pt x="718820" y="5715"/>
                  <a:pt x="717550" y="6985"/>
                </a:cubicBezTo>
                <a:cubicBezTo>
                  <a:pt x="591185" y="213360"/>
                  <a:pt x="411480" y="346710"/>
                  <a:pt x="162560" y="458470"/>
                </a:cubicBezTo>
                <a:cubicBezTo>
                  <a:pt x="106680" y="483235"/>
                  <a:pt x="52705" y="508635"/>
                  <a:pt x="1905" y="534035"/>
                </a:cubicBezTo>
                <a:lnTo>
                  <a:pt x="1905" y="537845"/>
                </a:lnTo>
                <a:cubicBezTo>
                  <a:pt x="81280" y="497205"/>
                  <a:pt x="170180" y="461645"/>
                  <a:pt x="262890" y="414655"/>
                </a:cubicBezTo>
                <a:cubicBezTo>
                  <a:pt x="465455" y="309880"/>
                  <a:pt x="616585" y="180340"/>
                  <a:pt x="720090" y="9525"/>
                </a:cubicBezTo>
                <a:close/>
                <a:moveTo>
                  <a:pt x="614680" y="0"/>
                </a:moveTo>
                <a:lnTo>
                  <a:pt x="606425" y="0"/>
                </a:lnTo>
                <a:cubicBezTo>
                  <a:pt x="495935" y="188595"/>
                  <a:pt x="339090" y="314960"/>
                  <a:pt x="109220" y="426085"/>
                </a:cubicBezTo>
                <a:cubicBezTo>
                  <a:pt x="73025" y="443230"/>
                  <a:pt x="36195" y="461645"/>
                  <a:pt x="1905" y="478790"/>
                </a:cubicBezTo>
                <a:lnTo>
                  <a:pt x="1905" y="486410"/>
                </a:lnTo>
                <a:cubicBezTo>
                  <a:pt x="278765" y="358775"/>
                  <a:pt x="479425" y="235585"/>
                  <a:pt x="614680" y="0"/>
                </a:cubicBezTo>
                <a:close/>
                <a:moveTo>
                  <a:pt x="1824355" y="0"/>
                </a:moveTo>
                <a:lnTo>
                  <a:pt x="1823720" y="0"/>
                </a:lnTo>
                <a:cubicBezTo>
                  <a:pt x="1558290" y="338455"/>
                  <a:pt x="1213485" y="559435"/>
                  <a:pt x="800100" y="716915"/>
                </a:cubicBezTo>
                <a:cubicBezTo>
                  <a:pt x="541020" y="807720"/>
                  <a:pt x="360045" y="868680"/>
                  <a:pt x="172720" y="972820"/>
                </a:cubicBezTo>
                <a:cubicBezTo>
                  <a:pt x="111760" y="1006475"/>
                  <a:pt x="54610" y="1041400"/>
                  <a:pt x="1270" y="1077595"/>
                </a:cubicBezTo>
                <a:lnTo>
                  <a:pt x="1270" y="1082675"/>
                </a:lnTo>
                <a:cubicBezTo>
                  <a:pt x="373380" y="829945"/>
                  <a:pt x="685800" y="782320"/>
                  <a:pt x="965200" y="653415"/>
                </a:cubicBezTo>
                <a:cubicBezTo>
                  <a:pt x="1291590" y="508635"/>
                  <a:pt x="1622425" y="281940"/>
                  <a:pt x="1824355" y="0"/>
                </a:cubicBezTo>
                <a:close/>
                <a:moveTo>
                  <a:pt x="3088005" y="1196975"/>
                </a:moveTo>
                <a:cubicBezTo>
                  <a:pt x="2928620" y="1364615"/>
                  <a:pt x="2754630" y="1668780"/>
                  <a:pt x="2648585" y="1948180"/>
                </a:cubicBezTo>
                <a:lnTo>
                  <a:pt x="2651760" y="1948180"/>
                </a:lnTo>
                <a:cubicBezTo>
                  <a:pt x="2654935" y="1939925"/>
                  <a:pt x="2657475" y="1929130"/>
                  <a:pt x="2660015" y="1926590"/>
                </a:cubicBezTo>
                <a:cubicBezTo>
                  <a:pt x="2783205" y="1628140"/>
                  <a:pt x="2933700" y="1364615"/>
                  <a:pt x="3105785" y="1182370"/>
                </a:cubicBezTo>
                <a:cubicBezTo>
                  <a:pt x="3237865" y="1030605"/>
                  <a:pt x="3337560" y="915035"/>
                  <a:pt x="3463925" y="823595"/>
                </a:cubicBezTo>
                <a:lnTo>
                  <a:pt x="3463925" y="821055"/>
                </a:lnTo>
                <a:cubicBezTo>
                  <a:pt x="3336290" y="901065"/>
                  <a:pt x="3204210" y="1067435"/>
                  <a:pt x="3088005" y="1196975"/>
                </a:cubicBezTo>
                <a:close/>
                <a:moveTo>
                  <a:pt x="2788920" y="1948180"/>
                </a:moveTo>
                <a:lnTo>
                  <a:pt x="2792095" y="1948180"/>
                </a:lnTo>
                <a:cubicBezTo>
                  <a:pt x="2791460" y="1941195"/>
                  <a:pt x="2790825" y="1932940"/>
                  <a:pt x="2791460" y="1931670"/>
                </a:cubicBezTo>
                <a:cubicBezTo>
                  <a:pt x="2795905" y="1795780"/>
                  <a:pt x="2912110" y="1588135"/>
                  <a:pt x="3005455" y="1474470"/>
                </a:cubicBezTo>
                <a:cubicBezTo>
                  <a:pt x="3061970" y="1401445"/>
                  <a:pt x="3124835" y="1350645"/>
                  <a:pt x="3197860" y="1282700"/>
                </a:cubicBezTo>
                <a:cubicBezTo>
                  <a:pt x="3282315" y="1203960"/>
                  <a:pt x="3376930" y="1101090"/>
                  <a:pt x="3463925" y="1029970"/>
                </a:cubicBezTo>
                <a:lnTo>
                  <a:pt x="3463925" y="1025525"/>
                </a:lnTo>
                <a:cubicBezTo>
                  <a:pt x="3352165" y="1114425"/>
                  <a:pt x="3239135" y="1247775"/>
                  <a:pt x="3118485" y="1350010"/>
                </a:cubicBezTo>
                <a:cubicBezTo>
                  <a:pt x="2976245" y="1468755"/>
                  <a:pt x="2780665" y="1771650"/>
                  <a:pt x="2788920" y="1948180"/>
                </a:cubicBezTo>
                <a:close/>
                <a:moveTo>
                  <a:pt x="2927350" y="1948180"/>
                </a:moveTo>
                <a:lnTo>
                  <a:pt x="2930525" y="1948180"/>
                </a:lnTo>
                <a:cubicBezTo>
                  <a:pt x="2929890" y="1945640"/>
                  <a:pt x="2929890" y="1943100"/>
                  <a:pt x="2929890" y="1942465"/>
                </a:cubicBezTo>
                <a:cubicBezTo>
                  <a:pt x="2922270" y="1795780"/>
                  <a:pt x="3029585" y="1597025"/>
                  <a:pt x="3142615" y="1498600"/>
                </a:cubicBezTo>
                <a:cubicBezTo>
                  <a:pt x="3179445" y="1463675"/>
                  <a:pt x="3228975" y="1437640"/>
                  <a:pt x="3282315" y="1398905"/>
                </a:cubicBezTo>
                <a:cubicBezTo>
                  <a:pt x="3355975" y="1344295"/>
                  <a:pt x="3408045" y="1299845"/>
                  <a:pt x="3463925" y="1249045"/>
                </a:cubicBezTo>
                <a:lnTo>
                  <a:pt x="3463925" y="1244600"/>
                </a:lnTo>
                <a:cubicBezTo>
                  <a:pt x="3388360" y="1311275"/>
                  <a:pt x="3317875" y="1376045"/>
                  <a:pt x="3207385" y="1445260"/>
                </a:cubicBezTo>
                <a:cubicBezTo>
                  <a:pt x="3057525" y="1534795"/>
                  <a:pt x="2915285" y="1775460"/>
                  <a:pt x="2927350" y="1948180"/>
                </a:cubicBezTo>
                <a:close/>
                <a:moveTo>
                  <a:pt x="3366135" y="1639570"/>
                </a:moveTo>
                <a:cubicBezTo>
                  <a:pt x="3312795" y="1656715"/>
                  <a:pt x="3267710" y="1693545"/>
                  <a:pt x="3234055" y="1746885"/>
                </a:cubicBezTo>
                <a:cubicBezTo>
                  <a:pt x="3197225" y="1805940"/>
                  <a:pt x="3180715" y="1878965"/>
                  <a:pt x="3187700" y="1947545"/>
                </a:cubicBezTo>
                <a:lnTo>
                  <a:pt x="3194685" y="1947545"/>
                </a:lnTo>
                <a:cubicBezTo>
                  <a:pt x="3194050" y="1945640"/>
                  <a:pt x="3194050" y="1944370"/>
                  <a:pt x="3194685" y="1942465"/>
                </a:cubicBezTo>
                <a:cubicBezTo>
                  <a:pt x="3183255" y="1792605"/>
                  <a:pt x="3274060" y="1646555"/>
                  <a:pt x="3428365" y="1633220"/>
                </a:cubicBezTo>
                <a:cubicBezTo>
                  <a:pt x="3437890" y="1630680"/>
                  <a:pt x="3451860" y="1628140"/>
                  <a:pt x="3463925" y="1625600"/>
                </a:cubicBezTo>
                <a:lnTo>
                  <a:pt x="3463925" y="1617980"/>
                </a:lnTo>
                <a:cubicBezTo>
                  <a:pt x="3458845" y="1619885"/>
                  <a:pt x="3453765" y="1621155"/>
                  <a:pt x="3449320" y="1621790"/>
                </a:cubicBezTo>
                <a:cubicBezTo>
                  <a:pt x="3422015" y="1629410"/>
                  <a:pt x="3390900" y="1631315"/>
                  <a:pt x="3366135" y="1639570"/>
                </a:cubicBezTo>
                <a:close/>
                <a:moveTo>
                  <a:pt x="3108960" y="1724660"/>
                </a:moveTo>
                <a:cubicBezTo>
                  <a:pt x="3070860" y="1798320"/>
                  <a:pt x="3053715" y="1880235"/>
                  <a:pt x="3060700" y="1948180"/>
                </a:cubicBezTo>
                <a:lnTo>
                  <a:pt x="3064510" y="1948180"/>
                </a:lnTo>
                <a:cubicBezTo>
                  <a:pt x="3057525" y="1880870"/>
                  <a:pt x="3075305" y="1800225"/>
                  <a:pt x="3112770" y="1726565"/>
                </a:cubicBezTo>
                <a:cubicBezTo>
                  <a:pt x="3158490" y="1637665"/>
                  <a:pt x="3225800" y="1572260"/>
                  <a:pt x="3302635" y="1542415"/>
                </a:cubicBezTo>
                <a:cubicBezTo>
                  <a:pt x="3368040" y="1517015"/>
                  <a:pt x="3420745" y="1488440"/>
                  <a:pt x="3464560" y="1459865"/>
                </a:cubicBezTo>
                <a:lnTo>
                  <a:pt x="3464560" y="1455420"/>
                </a:lnTo>
                <a:cubicBezTo>
                  <a:pt x="3420110" y="1484630"/>
                  <a:pt x="3368040" y="1513840"/>
                  <a:pt x="3301365" y="1539240"/>
                </a:cubicBezTo>
                <a:cubicBezTo>
                  <a:pt x="3223260" y="1568450"/>
                  <a:pt x="3155315" y="1634490"/>
                  <a:pt x="3108960" y="1724660"/>
                </a:cubicBezTo>
                <a:close/>
                <a:moveTo>
                  <a:pt x="2957195" y="1163320"/>
                </a:moveTo>
                <a:cubicBezTo>
                  <a:pt x="2832735" y="1340485"/>
                  <a:pt x="2649220" y="1667510"/>
                  <a:pt x="2526030" y="1929130"/>
                </a:cubicBezTo>
                <a:cubicBezTo>
                  <a:pt x="2523490" y="1935480"/>
                  <a:pt x="2520315" y="1941830"/>
                  <a:pt x="2517140" y="1947545"/>
                </a:cubicBezTo>
                <a:lnTo>
                  <a:pt x="2526030" y="1947545"/>
                </a:lnTo>
                <a:cubicBezTo>
                  <a:pt x="2530475" y="1937385"/>
                  <a:pt x="2534920" y="1924685"/>
                  <a:pt x="2536825" y="1923415"/>
                </a:cubicBezTo>
                <a:cubicBezTo>
                  <a:pt x="2764155" y="1449070"/>
                  <a:pt x="3070860" y="933450"/>
                  <a:pt x="3388995" y="680720"/>
                </a:cubicBezTo>
                <a:cubicBezTo>
                  <a:pt x="3416300" y="657860"/>
                  <a:pt x="3444875" y="642620"/>
                  <a:pt x="3463925" y="631825"/>
                </a:cubicBezTo>
                <a:lnTo>
                  <a:pt x="3463925" y="623570"/>
                </a:lnTo>
                <a:cubicBezTo>
                  <a:pt x="3300730" y="704850"/>
                  <a:pt x="3092450" y="969645"/>
                  <a:pt x="2957195" y="1163320"/>
                </a:cubicBezTo>
                <a:close/>
                <a:moveTo>
                  <a:pt x="3096895" y="352425"/>
                </a:moveTo>
                <a:cubicBezTo>
                  <a:pt x="2853055" y="626110"/>
                  <a:pt x="2787015" y="839470"/>
                  <a:pt x="2697480" y="1031875"/>
                </a:cubicBezTo>
                <a:cubicBezTo>
                  <a:pt x="2568575" y="1305560"/>
                  <a:pt x="2349500" y="1660525"/>
                  <a:pt x="2146935" y="1920240"/>
                </a:cubicBezTo>
                <a:cubicBezTo>
                  <a:pt x="2139950" y="1930400"/>
                  <a:pt x="2131060" y="1939925"/>
                  <a:pt x="2124710" y="1948180"/>
                </a:cubicBezTo>
                <a:lnTo>
                  <a:pt x="2129790" y="1948180"/>
                </a:lnTo>
                <a:cubicBezTo>
                  <a:pt x="2142490" y="1931670"/>
                  <a:pt x="2155825" y="1915795"/>
                  <a:pt x="2169795" y="1897380"/>
                </a:cubicBezTo>
                <a:cubicBezTo>
                  <a:pt x="2678430" y="1212850"/>
                  <a:pt x="2744470" y="896620"/>
                  <a:pt x="2846705" y="717550"/>
                </a:cubicBezTo>
                <a:cubicBezTo>
                  <a:pt x="2979420" y="465455"/>
                  <a:pt x="3227070" y="173990"/>
                  <a:pt x="3462020" y="72390"/>
                </a:cubicBezTo>
                <a:cubicBezTo>
                  <a:pt x="3462655" y="71755"/>
                  <a:pt x="3463925" y="71755"/>
                  <a:pt x="3464560" y="71120"/>
                </a:cubicBezTo>
                <a:lnTo>
                  <a:pt x="3464560" y="67310"/>
                </a:lnTo>
                <a:cubicBezTo>
                  <a:pt x="3343910" y="115570"/>
                  <a:pt x="3217545" y="220980"/>
                  <a:pt x="3096895" y="352425"/>
                </a:cubicBezTo>
                <a:close/>
                <a:moveTo>
                  <a:pt x="3154045" y="492760"/>
                </a:moveTo>
                <a:cubicBezTo>
                  <a:pt x="2945130" y="717550"/>
                  <a:pt x="2852420" y="927735"/>
                  <a:pt x="2761615" y="1107440"/>
                </a:cubicBezTo>
                <a:cubicBezTo>
                  <a:pt x="2675890" y="1272540"/>
                  <a:pt x="2565400" y="1466850"/>
                  <a:pt x="2443480" y="1664335"/>
                </a:cubicBezTo>
                <a:cubicBezTo>
                  <a:pt x="2386330" y="1757045"/>
                  <a:pt x="2289175" y="1906905"/>
                  <a:pt x="2264410" y="1947545"/>
                </a:cubicBezTo>
                <a:lnTo>
                  <a:pt x="2266315" y="1947545"/>
                </a:lnTo>
                <a:cubicBezTo>
                  <a:pt x="2273300" y="1937385"/>
                  <a:pt x="2286000" y="1919605"/>
                  <a:pt x="2304415" y="1891665"/>
                </a:cubicBezTo>
                <a:cubicBezTo>
                  <a:pt x="2659380" y="1341755"/>
                  <a:pt x="2726055" y="1172845"/>
                  <a:pt x="2903220" y="841375"/>
                </a:cubicBezTo>
                <a:cubicBezTo>
                  <a:pt x="3028950" y="622300"/>
                  <a:pt x="3248025" y="353695"/>
                  <a:pt x="3463925" y="255905"/>
                </a:cubicBezTo>
                <a:lnTo>
                  <a:pt x="3463925" y="251460"/>
                </a:lnTo>
                <a:cubicBezTo>
                  <a:pt x="3370580" y="291465"/>
                  <a:pt x="3260725" y="379095"/>
                  <a:pt x="3154045" y="492760"/>
                </a:cubicBezTo>
                <a:close/>
                <a:moveTo>
                  <a:pt x="1587500" y="566420"/>
                </a:moveTo>
                <a:cubicBezTo>
                  <a:pt x="1809115" y="405765"/>
                  <a:pt x="2021840" y="212725"/>
                  <a:pt x="2200910" y="0"/>
                </a:cubicBezTo>
                <a:lnTo>
                  <a:pt x="2197100" y="0"/>
                </a:lnTo>
                <a:cubicBezTo>
                  <a:pt x="2165350" y="36830"/>
                  <a:pt x="2131060" y="74930"/>
                  <a:pt x="2097405" y="110490"/>
                </a:cubicBezTo>
                <a:cubicBezTo>
                  <a:pt x="1774825" y="456565"/>
                  <a:pt x="1522730" y="598805"/>
                  <a:pt x="1330960" y="742315"/>
                </a:cubicBezTo>
                <a:cubicBezTo>
                  <a:pt x="871855" y="1095375"/>
                  <a:pt x="603250" y="1541780"/>
                  <a:pt x="367030" y="1946275"/>
                </a:cubicBezTo>
                <a:cubicBezTo>
                  <a:pt x="366395" y="1946910"/>
                  <a:pt x="366395" y="1946910"/>
                  <a:pt x="366395" y="1947545"/>
                </a:cubicBezTo>
                <a:lnTo>
                  <a:pt x="370840" y="1947545"/>
                </a:lnTo>
                <a:cubicBezTo>
                  <a:pt x="499745" y="1732915"/>
                  <a:pt x="612140" y="1528445"/>
                  <a:pt x="814705" y="1266825"/>
                </a:cubicBezTo>
                <a:cubicBezTo>
                  <a:pt x="1090930" y="917575"/>
                  <a:pt x="1295400" y="764540"/>
                  <a:pt x="1587500" y="566420"/>
                </a:cubicBezTo>
                <a:close/>
                <a:moveTo>
                  <a:pt x="2889885" y="1072515"/>
                </a:moveTo>
                <a:cubicBezTo>
                  <a:pt x="2639695" y="1511300"/>
                  <a:pt x="2481580" y="1783080"/>
                  <a:pt x="2393950" y="1948180"/>
                </a:cubicBezTo>
                <a:lnTo>
                  <a:pt x="2394585" y="1948180"/>
                </a:lnTo>
                <a:cubicBezTo>
                  <a:pt x="2541905" y="1699895"/>
                  <a:pt x="2745105" y="1321435"/>
                  <a:pt x="2943225" y="989965"/>
                </a:cubicBezTo>
                <a:cubicBezTo>
                  <a:pt x="3081020" y="769620"/>
                  <a:pt x="3275965" y="533400"/>
                  <a:pt x="3463290" y="441325"/>
                </a:cubicBezTo>
                <a:lnTo>
                  <a:pt x="3463290" y="437515"/>
                </a:lnTo>
                <a:cubicBezTo>
                  <a:pt x="3238500" y="549275"/>
                  <a:pt x="3023870" y="840105"/>
                  <a:pt x="2889885" y="1072515"/>
                </a:cubicBezTo>
                <a:close/>
                <a:moveTo>
                  <a:pt x="3344545" y="1809750"/>
                </a:moveTo>
                <a:cubicBezTo>
                  <a:pt x="3320415" y="1849120"/>
                  <a:pt x="3310255" y="1899285"/>
                  <a:pt x="3314065" y="1948180"/>
                </a:cubicBezTo>
                <a:lnTo>
                  <a:pt x="3317875" y="1948180"/>
                </a:lnTo>
                <a:cubicBezTo>
                  <a:pt x="3315335" y="1888490"/>
                  <a:pt x="3327400" y="1826895"/>
                  <a:pt x="3370580" y="1781810"/>
                </a:cubicBezTo>
                <a:cubicBezTo>
                  <a:pt x="3400425" y="1750695"/>
                  <a:pt x="3429000" y="1741170"/>
                  <a:pt x="3463925" y="1734820"/>
                </a:cubicBezTo>
                <a:lnTo>
                  <a:pt x="3463925" y="1730375"/>
                </a:lnTo>
                <a:cubicBezTo>
                  <a:pt x="3416300" y="1734820"/>
                  <a:pt x="3370580" y="1767205"/>
                  <a:pt x="3344545" y="1809750"/>
                </a:cubicBezTo>
                <a:close/>
                <a:moveTo>
                  <a:pt x="1918335" y="593725"/>
                </a:moveTo>
                <a:cubicBezTo>
                  <a:pt x="2093595" y="385445"/>
                  <a:pt x="2266315" y="187325"/>
                  <a:pt x="2413635" y="635"/>
                </a:cubicBezTo>
                <a:lnTo>
                  <a:pt x="2413000" y="635"/>
                </a:lnTo>
                <a:cubicBezTo>
                  <a:pt x="2279650" y="154305"/>
                  <a:pt x="2158365" y="308610"/>
                  <a:pt x="2013585" y="476885"/>
                </a:cubicBezTo>
                <a:cubicBezTo>
                  <a:pt x="1482090" y="1087120"/>
                  <a:pt x="1226820" y="1534160"/>
                  <a:pt x="890270" y="1918335"/>
                </a:cubicBezTo>
                <a:cubicBezTo>
                  <a:pt x="880745" y="1929130"/>
                  <a:pt x="871220" y="1938655"/>
                  <a:pt x="862330" y="1948180"/>
                </a:cubicBezTo>
                <a:lnTo>
                  <a:pt x="865505" y="1948180"/>
                </a:lnTo>
                <a:cubicBezTo>
                  <a:pt x="971550" y="1844040"/>
                  <a:pt x="1089025" y="1679575"/>
                  <a:pt x="1228090" y="1493520"/>
                </a:cubicBezTo>
                <a:cubicBezTo>
                  <a:pt x="1471930" y="1160780"/>
                  <a:pt x="1658620" y="897890"/>
                  <a:pt x="1918335" y="593725"/>
                </a:cubicBezTo>
                <a:close/>
                <a:moveTo>
                  <a:pt x="2390775" y="130175"/>
                </a:moveTo>
                <a:cubicBezTo>
                  <a:pt x="2425065" y="85725"/>
                  <a:pt x="2458720" y="42545"/>
                  <a:pt x="2492375" y="0"/>
                </a:cubicBezTo>
                <a:lnTo>
                  <a:pt x="2482850" y="0"/>
                </a:lnTo>
                <a:cubicBezTo>
                  <a:pt x="2456180" y="33020"/>
                  <a:pt x="2430780" y="66040"/>
                  <a:pt x="2403475" y="100330"/>
                </a:cubicBezTo>
                <a:cubicBezTo>
                  <a:pt x="1929765" y="710565"/>
                  <a:pt x="1456055" y="1543685"/>
                  <a:pt x="1013460" y="1947545"/>
                </a:cubicBezTo>
                <a:lnTo>
                  <a:pt x="1024890" y="1947545"/>
                </a:lnTo>
                <a:cubicBezTo>
                  <a:pt x="1036320" y="1937385"/>
                  <a:pt x="1048385" y="1926590"/>
                  <a:pt x="1056640" y="1918335"/>
                </a:cubicBezTo>
                <a:cubicBezTo>
                  <a:pt x="1141730" y="1837055"/>
                  <a:pt x="1238885" y="1726565"/>
                  <a:pt x="1355725" y="1577975"/>
                </a:cubicBezTo>
                <a:cubicBezTo>
                  <a:pt x="1684655" y="1166495"/>
                  <a:pt x="2040255" y="586740"/>
                  <a:pt x="2390775" y="130175"/>
                </a:cubicBezTo>
                <a:close/>
                <a:moveTo>
                  <a:pt x="1713230" y="553720"/>
                </a:moveTo>
                <a:cubicBezTo>
                  <a:pt x="1933575" y="368935"/>
                  <a:pt x="2124075" y="174625"/>
                  <a:pt x="2271395" y="0"/>
                </a:cubicBezTo>
                <a:lnTo>
                  <a:pt x="2267585" y="0"/>
                </a:lnTo>
                <a:cubicBezTo>
                  <a:pt x="2235835" y="36830"/>
                  <a:pt x="2204720" y="72390"/>
                  <a:pt x="2170430" y="109855"/>
                </a:cubicBezTo>
                <a:cubicBezTo>
                  <a:pt x="1931670" y="377825"/>
                  <a:pt x="1687195" y="568960"/>
                  <a:pt x="1501140" y="724535"/>
                </a:cubicBezTo>
                <a:cubicBezTo>
                  <a:pt x="1052195" y="1121410"/>
                  <a:pt x="797560" y="1562735"/>
                  <a:pt x="535305" y="1948180"/>
                </a:cubicBezTo>
                <a:lnTo>
                  <a:pt x="539750" y="1948180"/>
                </a:lnTo>
                <a:cubicBezTo>
                  <a:pt x="705485" y="1709420"/>
                  <a:pt x="839470" y="1477645"/>
                  <a:pt x="1054735" y="1206500"/>
                </a:cubicBezTo>
                <a:cubicBezTo>
                  <a:pt x="1270000" y="933450"/>
                  <a:pt x="1457960" y="754380"/>
                  <a:pt x="1713230" y="553720"/>
                </a:cubicBezTo>
                <a:close/>
                <a:moveTo>
                  <a:pt x="1553845" y="1565275"/>
                </a:moveTo>
                <a:cubicBezTo>
                  <a:pt x="2159000" y="810895"/>
                  <a:pt x="2157095" y="547370"/>
                  <a:pt x="2564765" y="0"/>
                </a:cubicBezTo>
                <a:lnTo>
                  <a:pt x="2561590" y="0"/>
                </a:lnTo>
                <a:cubicBezTo>
                  <a:pt x="2540000" y="28575"/>
                  <a:pt x="2519045" y="57785"/>
                  <a:pt x="2496820" y="88900"/>
                </a:cubicBezTo>
                <a:cubicBezTo>
                  <a:pt x="2425065" y="189865"/>
                  <a:pt x="2351405" y="302895"/>
                  <a:pt x="2280285" y="427990"/>
                </a:cubicBezTo>
                <a:cubicBezTo>
                  <a:pt x="2200910" y="569595"/>
                  <a:pt x="2139315" y="695960"/>
                  <a:pt x="2061845" y="824865"/>
                </a:cubicBezTo>
                <a:cubicBezTo>
                  <a:pt x="1826895" y="1224915"/>
                  <a:pt x="1471295" y="1720850"/>
                  <a:pt x="1167130" y="1947545"/>
                </a:cubicBezTo>
                <a:lnTo>
                  <a:pt x="1174115" y="1947545"/>
                </a:lnTo>
                <a:cubicBezTo>
                  <a:pt x="1283335" y="1866265"/>
                  <a:pt x="1411605" y="1737360"/>
                  <a:pt x="1553845" y="1565275"/>
                </a:cubicBezTo>
                <a:close/>
                <a:moveTo>
                  <a:pt x="1771015" y="610235"/>
                </a:moveTo>
                <a:cubicBezTo>
                  <a:pt x="1985010" y="403225"/>
                  <a:pt x="2192020" y="186055"/>
                  <a:pt x="2341245" y="0"/>
                </a:cubicBezTo>
                <a:lnTo>
                  <a:pt x="2340610" y="0"/>
                </a:lnTo>
                <a:cubicBezTo>
                  <a:pt x="2231390" y="123825"/>
                  <a:pt x="2112645" y="262255"/>
                  <a:pt x="1979295" y="398145"/>
                </a:cubicBezTo>
                <a:cubicBezTo>
                  <a:pt x="1917065" y="462280"/>
                  <a:pt x="1852930" y="527050"/>
                  <a:pt x="1785620" y="591185"/>
                </a:cubicBezTo>
                <a:cubicBezTo>
                  <a:pt x="1305560" y="1047750"/>
                  <a:pt x="1061720" y="1476375"/>
                  <a:pt x="718185" y="1926590"/>
                </a:cubicBezTo>
                <a:cubicBezTo>
                  <a:pt x="710565" y="1935480"/>
                  <a:pt x="704850" y="1942465"/>
                  <a:pt x="701040" y="1947545"/>
                </a:cubicBezTo>
                <a:lnTo>
                  <a:pt x="706120" y="1947545"/>
                </a:lnTo>
                <a:cubicBezTo>
                  <a:pt x="709930" y="1943100"/>
                  <a:pt x="715010" y="1936750"/>
                  <a:pt x="720725" y="1929765"/>
                </a:cubicBezTo>
                <a:cubicBezTo>
                  <a:pt x="1051560" y="1493520"/>
                  <a:pt x="1320165" y="1039495"/>
                  <a:pt x="1771015" y="610235"/>
                </a:cubicBezTo>
                <a:close/>
                <a:moveTo>
                  <a:pt x="1946275" y="1548765"/>
                </a:moveTo>
                <a:cubicBezTo>
                  <a:pt x="2112010" y="1367790"/>
                  <a:pt x="2251075" y="1163320"/>
                  <a:pt x="2352675" y="953135"/>
                </a:cubicBezTo>
                <a:cubicBezTo>
                  <a:pt x="2557145" y="525780"/>
                  <a:pt x="2478405" y="405130"/>
                  <a:pt x="2726690" y="0"/>
                </a:cubicBezTo>
                <a:lnTo>
                  <a:pt x="2722245" y="0"/>
                </a:lnTo>
                <a:cubicBezTo>
                  <a:pt x="2719705" y="4445"/>
                  <a:pt x="2717800" y="8890"/>
                  <a:pt x="2715895" y="10795"/>
                </a:cubicBezTo>
                <a:cubicBezTo>
                  <a:pt x="2642235" y="131445"/>
                  <a:pt x="2585085" y="255270"/>
                  <a:pt x="2542540" y="385445"/>
                </a:cubicBezTo>
                <a:cubicBezTo>
                  <a:pt x="2492375" y="553720"/>
                  <a:pt x="2461260" y="708660"/>
                  <a:pt x="2388235" y="866775"/>
                </a:cubicBezTo>
                <a:cubicBezTo>
                  <a:pt x="2208530" y="1291590"/>
                  <a:pt x="1810385" y="1767205"/>
                  <a:pt x="1436370" y="1947545"/>
                </a:cubicBezTo>
                <a:lnTo>
                  <a:pt x="1442085" y="1947545"/>
                </a:lnTo>
                <a:cubicBezTo>
                  <a:pt x="1591945" y="1885315"/>
                  <a:pt x="1803400" y="1705610"/>
                  <a:pt x="1946275" y="1548765"/>
                </a:cubicBezTo>
                <a:close/>
                <a:moveTo>
                  <a:pt x="2035175" y="1589405"/>
                </a:moveTo>
                <a:cubicBezTo>
                  <a:pt x="2248535" y="1341755"/>
                  <a:pt x="2435225" y="1036320"/>
                  <a:pt x="2538095" y="727075"/>
                </a:cubicBezTo>
                <a:cubicBezTo>
                  <a:pt x="2624455" y="421640"/>
                  <a:pt x="2696210" y="242570"/>
                  <a:pt x="2877820" y="635"/>
                </a:cubicBezTo>
                <a:lnTo>
                  <a:pt x="2874010" y="635"/>
                </a:lnTo>
                <a:cubicBezTo>
                  <a:pt x="2873375" y="1270"/>
                  <a:pt x="2872740" y="2540"/>
                  <a:pt x="2872105" y="3175"/>
                </a:cubicBezTo>
                <a:cubicBezTo>
                  <a:pt x="2820035" y="72390"/>
                  <a:pt x="2773045" y="143510"/>
                  <a:pt x="2729865" y="219710"/>
                </a:cubicBezTo>
                <a:cubicBezTo>
                  <a:pt x="2573655" y="495300"/>
                  <a:pt x="2569210" y="683260"/>
                  <a:pt x="2463165" y="913130"/>
                </a:cubicBezTo>
                <a:cubicBezTo>
                  <a:pt x="2293620" y="1302385"/>
                  <a:pt x="1960880" y="1734820"/>
                  <a:pt x="1637030" y="1948815"/>
                </a:cubicBezTo>
                <a:lnTo>
                  <a:pt x="1644015" y="1948815"/>
                </a:lnTo>
                <a:cubicBezTo>
                  <a:pt x="1788160" y="1851025"/>
                  <a:pt x="1904365" y="1739265"/>
                  <a:pt x="2035175" y="1589405"/>
                </a:cubicBezTo>
                <a:close/>
                <a:moveTo>
                  <a:pt x="2419985" y="1200785"/>
                </a:moveTo>
                <a:cubicBezTo>
                  <a:pt x="2515870" y="1032510"/>
                  <a:pt x="2588895" y="866775"/>
                  <a:pt x="2637790" y="708660"/>
                </a:cubicBezTo>
                <a:cubicBezTo>
                  <a:pt x="2738755" y="379095"/>
                  <a:pt x="2922270" y="140970"/>
                  <a:pt x="3056890" y="635"/>
                </a:cubicBezTo>
                <a:lnTo>
                  <a:pt x="3046730" y="635"/>
                </a:lnTo>
                <a:cubicBezTo>
                  <a:pt x="2911475" y="142875"/>
                  <a:pt x="2731135" y="379730"/>
                  <a:pt x="2630805" y="706755"/>
                </a:cubicBezTo>
                <a:cubicBezTo>
                  <a:pt x="2582545" y="864870"/>
                  <a:pt x="2509520" y="1029970"/>
                  <a:pt x="2413635" y="1197610"/>
                </a:cubicBezTo>
                <a:cubicBezTo>
                  <a:pt x="2329815" y="1344930"/>
                  <a:pt x="2228215" y="1493520"/>
                  <a:pt x="2120265" y="1627505"/>
                </a:cubicBezTo>
                <a:cubicBezTo>
                  <a:pt x="2014220" y="1758950"/>
                  <a:pt x="1906270" y="1870075"/>
                  <a:pt x="1812290" y="1948180"/>
                </a:cubicBezTo>
                <a:lnTo>
                  <a:pt x="1823720" y="1948180"/>
                </a:lnTo>
                <a:cubicBezTo>
                  <a:pt x="1825625" y="1946275"/>
                  <a:pt x="1828165" y="1944370"/>
                  <a:pt x="1830070" y="1942465"/>
                </a:cubicBezTo>
                <a:cubicBezTo>
                  <a:pt x="1924050" y="1862455"/>
                  <a:pt x="2026285" y="1755140"/>
                  <a:pt x="2125980" y="1631950"/>
                </a:cubicBezTo>
                <a:cubicBezTo>
                  <a:pt x="2233930" y="1497965"/>
                  <a:pt x="2335530" y="1348740"/>
                  <a:pt x="2419985" y="1200785"/>
                </a:cubicBezTo>
                <a:close/>
                <a:moveTo>
                  <a:pt x="1750060" y="1557020"/>
                </a:moveTo>
                <a:cubicBezTo>
                  <a:pt x="1957070" y="1318895"/>
                  <a:pt x="2148840" y="1025525"/>
                  <a:pt x="2282825" y="730250"/>
                </a:cubicBezTo>
                <a:cubicBezTo>
                  <a:pt x="2320925" y="648335"/>
                  <a:pt x="2350135" y="568325"/>
                  <a:pt x="2382520" y="485140"/>
                </a:cubicBezTo>
                <a:cubicBezTo>
                  <a:pt x="2449195" y="318770"/>
                  <a:pt x="2541270" y="152400"/>
                  <a:pt x="2644775" y="635"/>
                </a:cubicBezTo>
                <a:lnTo>
                  <a:pt x="2640965" y="635"/>
                </a:lnTo>
                <a:cubicBezTo>
                  <a:pt x="2602865" y="55245"/>
                  <a:pt x="2567305" y="112395"/>
                  <a:pt x="2533650" y="169545"/>
                </a:cubicBezTo>
                <a:cubicBezTo>
                  <a:pt x="2390140" y="406400"/>
                  <a:pt x="2330450" y="654050"/>
                  <a:pt x="2199005" y="893445"/>
                </a:cubicBezTo>
                <a:cubicBezTo>
                  <a:pt x="1998345" y="1278890"/>
                  <a:pt x="1640840" y="1744980"/>
                  <a:pt x="1307465" y="1948180"/>
                </a:cubicBezTo>
                <a:lnTo>
                  <a:pt x="1314450" y="1948180"/>
                </a:lnTo>
                <a:cubicBezTo>
                  <a:pt x="1478280" y="1844675"/>
                  <a:pt x="1600835" y="1724660"/>
                  <a:pt x="1750060" y="1557020"/>
                </a:cubicBezTo>
                <a:close/>
                <a:moveTo>
                  <a:pt x="3262630" y="6985"/>
                </a:moveTo>
                <a:cubicBezTo>
                  <a:pt x="3265805" y="4445"/>
                  <a:pt x="3268345" y="2540"/>
                  <a:pt x="3271520" y="0"/>
                </a:cubicBezTo>
                <a:lnTo>
                  <a:pt x="3266440" y="0"/>
                </a:lnTo>
                <a:cubicBezTo>
                  <a:pt x="3082290" y="136525"/>
                  <a:pt x="2915285" y="346710"/>
                  <a:pt x="2804160" y="554355"/>
                </a:cubicBezTo>
                <a:cubicBezTo>
                  <a:pt x="2742565" y="664845"/>
                  <a:pt x="2701290" y="788035"/>
                  <a:pt x="2662555" y="888365"/>
                </a:cubicBezTo>
                <a:cubicBezTo>
                  <a:pt x="2531745" y="1214755"/>
                  <a:pt x="2273935" y="1626870"/>
                  <a:pt x="2009140" y="1913255"/>
                </a:cubicBezTo>
                <a:cubicBezTo>
                  <a:pt x="1997710" y="1925320"/>
                  <a:pt x="1986915" y="1936750"/>
                  <a:pt x="1976120" y="1947545"/>
                </a:cubicBezTo>
                <a:lnTo>
                  <a:pt x="1978660" y="1947545"/>
                </a:lnTo>
                <a:cubicBezTo>
                  <a:pt x="2273935" y="1651000"/>
                  <a:pt x="2576830" y="1150620"/>
                  <a:pt x="2700020" y="798195"/>
                </a:cubicBezTo>
                <a:cubicBezTo>
                  <a:pt x="2805430" y="498475"/>
                  <a:pt x="3008630" y="203200"/>
                  <a:pt x="3262630" y="698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0"/>
          <p:cNvSpPr/>
          <p:nvPr/>
        </p:nvSpPr>
        <p:spPr>
          <a:xfrm>
            <a:off x="3106631" y="-281576"/>
            <a:ext cx="2930737" cy="288210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60"/>
          <p:cNvSpPr txBox="1"/>
          <p:nvPr/>
        </p:nvSpPr>
        <p:spPr>
          <a:xfrm>
            <a:off x="3593400" y="763111"/>
            <a:ext cx="1957200" cy="647400"/>
          </a:xfrm>
          <a:prstGeom prst="rect">
            <a:avLst/>
          </a:prstGeom>
          <a:noFill/>
          <a:ln>
            <a:noFill/>
          </a:ln>
          <a:effectLst>
            <a:outerShdw dist="38100" dir="5400000" algn="bl" rotWithShape="0">
              <a:schemeClr val="accent1">
                <a:alpha val="24705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“</a:t>
            </a:r>
            <a:endParaRPr sz="4800" b="0" i="0" u="none" strike="noStrike" cap="none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" name="Google Shape;30;p60"/>
          <p:cNvSpPr/>
          <p:nvPr/>
        </p:nvSpPr>
        <p:spPr>
          <a:xfrm rot="5400000">
            <a:off x="4239769" y="687212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60"/>
          <p:cNvCxnSpPr>
            <a:stCxn id="30" idx="1"/>
          </p:cNvCxnSpPr>
          <p:nvPr/>
        </p:nvCxnSpPr>
        <p:spPr>
          <a:xfrm rot="10800000">
            <a:off x="4573219" y="-88"/>
            <a:ext cx="0" cy="687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32;p60"/>
          <p:cNvSpPr txBox="1">
            <a:spLocks noGrp="1"/>
          </p:cNvSpPr>
          <p:nvPr>
            <p:ph type="body" idx="1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▫"/>
              <a:defRPr sz="3200"/>
            </a:lvl1pPr>
            <a:lvl2pPr marL="914400" lvl="1" indent="-431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marL="1371600" lvl="2" indent="-431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marL="1828800" lvl="3" indent="-431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marL="2286000" lvl="4" indent="-431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marL="2743200" lvl="5" indent="-431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marL="3200400" lvl="6" indent="-431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marL="3657600" lvl="7" indent="-431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marL="4114800" lvl="8" indent="-431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>
            <a:endParaRPr/>
          </a:p>
        </p:txBody>
      </p:sp>
      <p:sp>
        <p:nvSpPr>
          <p:cNvPr id="33" name="Google Shape;33;p6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1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61"/>
          <p:cNvSpPr/>
          <p:nvPr/>
        </p:nvSpPr>
        <p:spPr>
          <a:xfrm>
            <a:off x="-593651" y="3635535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61"/>
          <p:cNvSpPr/>
          <p:nvPr/>
        </p:nvSpPr>
        <p:spPr>
          <a:xfrm>
            <a:off x="5785362" y="-1835138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61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9" name="Google Shape;39;p61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1"/>
          <p:cNvSpPr/>
          <p:nvPr/>
        </p:nvSpPr>
        <p:spPr>
          <a:xfrm>
            <a:off x="998106" y="1436550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61"/>
          <p:cNvCxnSpPr>
            <a:stCxn id="40" idx="1"/>
          </p:cNvCxnSpPr>
          <p:nvPr/>
        </p:nvCxnSpPr>
        <p:spPr>
          <a:xfrm rot="10800000">
            <a:off x="6" y="1770000"/>
            <a:ext cx="998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2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000000">
                  <a:alpha val="1490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62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2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62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47" name="Google Shape;47;p62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2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49" name="Google Shape;49;p6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3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6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3" name="Google Shape;53;p63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63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nly curves">
  <p:cSld name="BLANK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4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6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5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000000">
                  <a:alpha val="1490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6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1" name="Google Shape;61;p65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65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6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4" name="Google Shape;64;p65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diamond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56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5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it_icon.svg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Git_icon.sv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18-11-08-100m-repos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treinaweb.com.br/blog/comandos-do-git-que-voce-precisa-conhecer-parte-1/" TargetMode="External"/><Relationship Id="rId4" Type="http://schemas.openxmlformats.org/officeDocument/2006/relationships/hyperlink" Target="https://github.blog/2019-11-06-the-state-of-the-octoverse-2019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unsplash.com/&amp;utm_source=slidescarnival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quantico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ontsquirrel.com/fonts/Titillium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Git_icon.s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Introdução ao Git</a:t>
            </a:r>
            <a:br>
              <a:rPr lang="en"/>
            </a:br>
            <a:r>
              <a:rPr lang="en"/>
              <a:t>e GitHub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975250" y="4125433"/>
            <a:ext cx="2953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Lincoln </a:t>
            </a:r>
            <a:r>
              <a:rPr lang="en" sz="14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Costa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Mestrando @ PESC/COPPE/UFRJ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4b7e11aea_0_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 Universo Git: qual plataforma escolher?</a:t>
            </a:r>
            <a:endParaRPr/>
          </a:p>
        </p:txBody>
      </p:sp>
      <p:sp>
        <p:nvSpPr>
          <p:cNvPr id="163" name="Google Shape;163;g84b7e11aea_0_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4" name="Google Shape;164;g84b7e11aea_0_0"/>
          <p:cNvSpPr txBox="1"/>
          <p:nvPr/>
        </p:nvSpPr>
        <p:spPr>
          <a:xfrm>
            <a:off x="2066351" y="7446027"/>
            <a:ext cx="9633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Esta Foto</a:t>
            </a: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Autor Desconhecido está licenciado em </a:t>
            </a:r>
            <a:r>
              <a:rPr lang="en" sz="9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CC BY-SA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g84b7e11aea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5239" y="2175725"/>
            <a:ext cx="1557000" cy="155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84b7e11aea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72773" y="2175714"/>
            <a:ext cx="1684686" cy="155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84b7e11aea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7972" y="2175685"/>
            <a:ext cx="1557000" cy="1557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 Universo Git: qual escolher?</a:t>
            </a:r>
            <a:endParaRPr/>
          </a:p>
        </p:txBody>
      </p:sp>
      <p:graphicFrame>
        <p:nvGraphicFramePr>
          <p:cNvPr id="173" name="Google Shape;173;p42"/>
          <p:cNvGraphicFramePr/>
          <p:nvPr/>
        </p:nvGraphicFramePr>
        <p:xfrm>
          <a:off x="975200" y="18692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{C02FF08C-79C1-4198-8C2D-4BCBA317CCEE}</a:tableStyleId>
              </a:tblPr>
              <a:tblGrid>
                <a:gridCol w="18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3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10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20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7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30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15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10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5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24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16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4" name="Google Shape;174;p4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6f8289f9b_0_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9779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 Universo Git: qual escolher?</a:t>
            </a:r>
            <a:endParaRPr/>
          </a:p>
        </p:txBody>
      </p:sp>
      <p:sp>
        <p:nvSpPr>
          <p:cNvPr id="180" name="Google Shape;180;g76f8289f9b_0_1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Sistema de controle de versões</a:t>
            </a:r>
            <a:endParaRPr/>
          </a:p>
        </p:txBody>
      </p:sp>
      <p:sp>
        <p:nvSpPr>
          <p:cNvPr id="181" name="Google Shape;181;g76f8289f9b_0_1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Plataforma de hospedagem</a:t>
            </a:r>
            <a:endParaRPr/>
          </a:p>
        </p:txBody>
      </p:sp>
      <p:sp>
        <p:nvSpPr>
          <p:cNvPr id="182" name="Google Shape;182;g76f8289f9b_0_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83" name="Google Shape;183;g76f8289f9b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9690" y="2402581"/>
            <a:ext cx="1481224" cy="148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76f8289f9b_0_1"/>
          <p:cNvSpPr txBox="1"/>
          <p:nvPr/>
        </p:nvSpPr>
        <p:spPr>
          <a:xfrm>
            <a:off x="2066351" y="7446027"/>
            <a:ext cx="9633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Esta Foto</a:t>
            </a: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Autor Desconhecido está licenciado em </a:t>
            </a:r>
            <a:r>
              <a:rPr lang="en" sz="9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CC BY-SA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76f8289f9b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7990" y="2041626"/>
            <a:ext cx="732123" cy="73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76f8289f9b_0_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7991" y="2815971"/>
            <a:ext cx="732125" cy="67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76f8289f9b_0_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7990" y="3534812"/>
            <a:ext cx="732126" cy="73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ctrTitle" idx="4294967295"/>
          </p:nvPr>
        </p:nvSpPr>
        <p:spPr>
          <a:xfrm>
            <a:off x="487575" y="1788603"/>
            <a:ext cx="816875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</a:pPr>
            <a:r>
              <a:rPr lang="en" sz="9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+40.000.000</a:t>
            </a:r>
            <a:endParaRPr sz="9600" b="0" i="0" u="none" strike="noStrike" cap="none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3" name="Google Shape;193;p10"/>
          <p:cNvSpPr txBox="1">
            <a:spLocks noGrp="1"/>
          </p:cNvSpPr>
          <p:nvPr>
            <p:ph type="subTitle" idx="4294967295"/>
          </p:nvPr>
        </p:nvSpPr>
        <p:spPr>
          <a:xfrm>
            <a:off x="975250" y="2948403"/>
            <a:ext cx="71934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de </a:t>
            </a:r>
            <a:r>
              <a:rPr lang="en" sz="24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usuários </a:t>
            </a:r>
            <a:r>
              <a:rPr lang="en"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segundo relatório disponibilizado pela plataforma em Janeiro de 2020.</a:t>
            </a:r>
            <a:endParaRPr sz="24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4" name="Google Shape;194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95" name="Google Shape;19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5888" y="553079"/>
            <a:ext cx="732124" cy="73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"/>
          <p:cNvSpPr txBox="1">
            <a:spLocks noGrp="1"/>
          </p:cNvSpPr>
          <p:nvPr>
            <p:ph type="ctrTitle" idx="4294967295"/>
          </p:nvPr>
        </p:nvSpPr>
        <p:spPr>
          <a:xfrm>
            <a:off x="100518" y="1788603"/>
            <a:ext cx="8942864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</a:pPr>
            <a:r>
              <a:rPr lang="en" sz="9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+100.000.000</a:t>
            </a:r>
            <a:endParaRPr sz="9600" b="0" i="0" u="none" strike="noStrike" cap="none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1" name="Google Shape;201;p11"/>
          <p:cNvSpPr txBox="1">
            <a:spLocks noGrp="1"/>
          </p:cNvSpPr>
          <p:nvPr>
            <p:ph type="subTitle" idx="4294967295"/>
          </p:nvPr>
        </p:nvSpPr>
        <p:spPr>
          <a:xfrm>
            <a:off x="975250" y="2948403"/>
            <a:ext cx="71934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de </a:t>
            </a:r>
            <a:r>
              <a:rPr lang="en" sz="24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repositórios </a:t>
            </a:r>
            <a:r>
              <a:rPr lang="en"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segundo relatório disponibilizado pela plataforma em Janeiro de 2020.</a:t>
            </a:r>
            <a:endParaRPr sz="24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02" name="Google Shape;202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03" name="Google Shape;20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5888" y="553079"/>
            <a:ext cx="732124" cy="73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2. </a:t>
            </a:r>
            <a:r>
              <a:rPr lang="en" b="1"/>
              <a:t>Informações Básicas</a:t>
            </a:r>
            <a:endParaRPr/>
          </a:p>
        </p:txBody>
      </p:sp>
      <p:sp>
        <p:nvSpPr>
          <p:cNvPr id="209" name="Google Shape;209;p12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grpSp>
        <p:nvGrpSpPr>
          <p:cNvPr id="210" name="Google Shape;210;p12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211" name="Google Shape;211;p12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 txBox="1">
            <a:spLocks noGrp="1"/>
          </p:cNvSpPr>
          <p:nvPr>
            <p:ph type="ctrTitle" idx="4294967295"/>
          </p:nvPr>
        </p:nvSpPr>
        <p:spPr>
          <a:xfrm>
            <a:off x="685800" y="2116750"/>
            <a:ext cx="395310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</a:pPr>
            <a:r>
              <a:rPr lang="en" sz="60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BIG CONCEPT</a:t>
            </a:r>
            <a:endParaRPr sz="6000" b="0" i="0" u="none" strike="noStrike" cap="none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4294967295"/>
          </p:nvPr>
        </p:nvSpPr>
        <p:spPr>
          <a:xfrm>
            <a:off x="685800" y="3259149"/>
            <a:ext cx="3953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Bring the attention of your audience over a key concept using icons or illustrations</a:t>
            </a:r>
            <a:endParaRPr sz="24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pSp>
        <p:nvGrpSpPr>
          <p:cNvPr id="219" name="Google Shape;219;p13"/>
          <p:cNvGrpSpPr/>
          <p:nvPr/>
        </p:nvGrpSpPr>
        <p:grpSpPr>
          <a:xfrm>
            <a:off x="4969184" y="651615"/>
            <a:ext cx="2394503" cy="2394487"/>
            <a:chOff x="6643075" y="3664250"/>
            <a:chExt cx="407950" cy="407975"/>
          </a:xfrm>
        </p:grpSpPr>
        <p:sp>
          <p:nvSpPr>
            <p:cNvPr id="220" name="Google Shape;220;p1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" name="Google Shape;222;p13"/>
          <p:cNvGrpSpPr/>
          <p:nvPr/>
        </p:nvGrpSpPr>
        <p:grpSpPr>
          <a:xfrm rot="-587459">
            <a:off x="4828846" y="3357973"/>
            <a:ext cx="984473" cy="984417"/>
            <a:chOff x="576250" y="4319400"/>
            <a:chExt cx="442075" cy="442050"/>
          </a:xfrm>
        </p:grpSpPr>
        <p:sp>
          <p:nvSpPr>
            <p:cNvPr id="223" name="Google Shape;223;p13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13"/>
          <p:cNvSpPr/>
          <p:nvPr/>
        </p:nvSpPr>
        <p:spPr>
          <a:xfrm>
            <a:off x="4396587" y="1204605"/>
            <a:ext cx="374278" cy="35737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3"/>
          <p:cNvSpPr/>
          <p:nvPr/>
        </p:nvSpPr>
        <p:spPr>
          <a:xfrm rot="2697416">
            <a:off x="6863000" y="3034227"/>
            <a:ext cx="568178" cy="54251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3"/>
          <p:cNvSpPr/>
          <p:nvPr/>
        </p:nvSpPr>
        <p:spPr>
          <a:xfrm>
            <a:off x="7312483" y="2724518"/>
            <a:ext cx="227572" cy="21740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3"/>
          <p:cNvSpPr/>
          <p:nvPr/>
        </p:nvSpPr>
        <p:spPr>
          <a:xfrm rot="1280228">
            <a:off x="4137284" y="1977775"/>
            <a:ext cx="227539" cy="21737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75" cy="6219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Repositórios e branches</a:t>
            </a:r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38" name="Google Shape;23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983" y="1564751"/>
            <a:ext cx="6880034" cy="338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6e97c0532_0_7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00" cy="6219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Repositórios e branches</a:t>
            </a:r>
            <a:endParaRPr/>
          </a:p>
        </p:txBody>
      </p:sp>
      <p:sp>
        <p:nvSpPr>
          <p:cNvPr id="244" name="Google Shape;244;g76e97c0532_0_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45" name="Google Shape;245;g76e97c0532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983" y="1564751"/>
            <a:ext cx="6880033" cy="338857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76e97c0532_0_7"/>
          <p:cNvSpPr/>
          <p:nvPr/>
        </p:nvSpPr>
        <p:spPr>
          <a:xfrm>
            <a:off x="1509900" y="3007525"/>
            <a:ext cx="761100" cy="171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76e97c0532_0_7"/>
          <p:cNvSpPr/>
          <p:nvPr/>
        </p:nvSpPr>
        <p:spPr>
          <a:xfrm>
            <a:off x="6363875" y="3638675"/>
            <a:ext cx="1529400" cy="171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75" cy="6219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Repositórios e branches</a:t>
            </a:r>
            <a:endParaRPr/>
          </a:p>
        </p:txBody>
      </p:sp>
      <p:sp>
        <p:nvSpPr>
          <p:cNvPr id="253" name="Google Shape;253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54" name="Google Shape;2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018" y="1700319"/>
            <a:ext cx="5511964" cy="3245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ctrTitle" idx="4294967295"/>
          </p:nvPr>
        </p:nvSpPr>
        <p:spPr>
          <a:xfrm>
            <a:off x="3265400" y="1449234"/>
            <a:ext cx="4852800" cy="1200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</a:pPr>
            <a:r>
              <a:rPr lang="en" sz="9600" b="0" i="0" u="none" strike="noStrike" cap="none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rPr>
              <a:t>E aí!</a:t>
            </a:r>
            <a:endParaRPr sz="9600" b="0" i="0" u="none" strike="noStrike" cap="none">
              <a:solidFill>
                <a:schemeClr val="accent4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4294967295"/>
          </p:nvPr>
        </p:nvSpPr>
        <p:spPr>
          <a:xfrm>
            <a:off x="3265400" y="2548743"/>
            <a:ext cx="4852800" cy="212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lang="en" sz="1800" b="1" i="0" u="none" strike="noStrike" cap="none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Meu nome é Lincoln 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 eu trabalho com desenvolvimento de software há cerca de 7 anos. Sou Engenheiro de Software pela UTFPR e Mestrando na área de Engenharia de Dados e Conhecimento pelo PESC da UFRJ.</a:t>
            </a:r>
            <a:endParaRPr sz="1800" b="1" i="0" u="none" strike="noStrike" cap="none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Saiba mais sobre mim em </a:t>
            </a:r>
            <a:r>
              <a:rPr lang="en" sz="1800" b="1" i="0" u="none" strike="noStrike" cap="none" dirty="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lincolncosta.github.io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600" y="1657650"/>
            <a:ext cx="1828200" cy="1828200"/>
          </a:xfrm>
          <a:prstGeom prst="octagon">
            <a:avLst>
              <a:gd name="adj" fmla="val 1143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5" name="Google Shape;95;p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2</a:t>
            </a:fld>
            <a:endParaRPr>
              <a:solidFill>
                <a:schemeClr val="accent3"/>
              </a:solidFill>
            </a:endParaRPr>
          </a:p>
        </p:txBody>
      </p:sp>
      <p:cxnSp>
        <p:nvCxnSpPr>
          <p:cNvPr id="96" name="Google Shape;96;p2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4ce98e474_0_0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00" cy="6219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Repositórios e branches</a:t>
            </a:r>
            <a:endParaRPr/>
          </a:p>
        </p:txBody>
      </p:sp>
      <p:sp>
        <p:nvSpPr>
          <p:cNvPr id="260" name="Google Shape;260;g84ce98e474_0_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61" name="Google Shape;261;g84ce98e474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6018" y="1552000"/>
            <a:ext cx="5511965" cy="3542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6e97c0532_0_16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00" cy="6219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Repositórios e branches</a:t>
            </a:r>
            <a:endParaRPr/>
          </a:p>
        </p:txBody>
      </p:sp>
      <p:sp>
        <p:nvSpPr>
          <p:cNvPr id="267" name="Google Shape;267;g76e97c0532_0_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68" name="Google Shape;268;g76e97c0532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250" y="181487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76e97c0532_0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0043" y="2025973"/>
            <a:ext cx="2016201" cy="201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g76e97c0532_0_16"/>
          <p:cNvCxnSpPr/>
          <p:nvPr/>
        </p:nvCxnSpPr>
        <p:spPr>
          <a:xfrm>
            <a:off x="3298800" y="3034075"/>
            <a:ext cx="2546400" cy="0"/>
          </a:xfrm>
          <a:prstGeom prst="straightConnector1">
            <a:avLst/>
          </a:prstGeom>
          <a:noFill/>
          <a:ln w="2286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75" cy="6219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Repositórios e branches</a:t>
            </a:r>
            <a:endParaRPr/>
          </a:p>
        </p:txBody>
      </p:sp>
      <p:sp>
        <p:nvSpPr>
          <p:cNvPr id="276" name="Google Shape;276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77" name="Google Shape;2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150" y="2254605"/>
            <a:ext cx="5421699" cy="1908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HANDS ON! Primeiros comandos</a:t>
            </a:r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HANDS ON! Primeiros comandos</a:t>
            </a:r>
            <a:endParaRPr/>
          </a:p>
        </p:txBody>
      </p:sp>
      <p:sp>
        <p:nvSpPr>
          <p:cNvPr id="290" name="Google Shape;290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92" name="Google Shape;29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8154" y="1464773"/>
            <a:ext cx="6167592" cy="3487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HANDS ON! Primeiros comandos</a:t>
            </a:r>
            <a:endParaRPr/>
          </a:p>
        </p:txBody>
      </p:sp>
      <p:sp>
        <p:nvSpPr>
          <p:cNvPr id="298" name="Google Shape;298;p19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299" name="Google Shape;299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00" name="Google Shape;30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8154" y="1464773"/>
            <a:ext cx="6167592" cy="3487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Estado dos arquivos no Git</a:t>
            </a:r>
            <a:endParaRPr/>
          </a:p>
        </p:txBody>
      </p:sp>
      <p:sp>
        <p:nvSpPr>
          <p:cNvPr id="306" name="Google Shape;306;p20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07" name="Google Shape;307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08" name="Google Shape;30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318" y="1458867"/>
            <a:ext cx="7557264" cy="35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4ce98e474_0_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Estado dos arquivos no Git</a:t>
            </a:r>
            <a:endParaRPr/>
          </a:p>
        </p:txBody>
      </p:sp>
      <p:sp>
        <p:nvSpPr>
          <p:cNvPr id="314" name="Google Shape;314;g84ce98e474_0_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15" name="Google Shape;315;g84ce98e474_0_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16" name="Google Shape;316;g84ce98e474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318" y="1458867"/>
            <a:ext cx="7557263" cy="350645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84ce98e474_0_8"/>
          <p:cNvSpPr/>
          <p:nvPr/>
        </p:nvSpPr>
        <p:spPr>
          <a:xfrm>
            <a:off x="975250" y="1964100"/>
            <a:ext cx="7193400" cy="2702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84ce98e474_0_8"/>
          <p:cNvSpPr txBox="1"/>
          <p:nvPr/>
        </p:nvSpPr>
        <p:spPr>
          <a:xfrm>
            <a:off x="2838400" y="1575125"/>
            <a:ext cx="7857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LOCAL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HANDS ON! Commit e pull request</a:t>
            </a:r>
            <a:endParaRPr/>
          </a:p>
        </p:txBody>
      </p:sp>
      <p:sp>
        <p:nvSpPr>
          <p:cNvPr id="324" name="Google Shape;324;p2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25" name="Google Shape;325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26" name="Google Shape;32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29" y="1575121"/>
            <a:ext cx="4710442" cy="3277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HANDS ON! Primeiro commit</a:t>
            </a:r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33" name="Google Shape;333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1. </a:t>
            </a:r>
            <a:r>
              <a:rPr lang="en" b="1"/>
              <a:t>Introdução Geral</a:t>
            </a:r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grpSp>
        <p:nvGrpSpPr>
          <p:cNvPr id="103" name="Google Shape;103;p5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04" name="Google Shape;104;p5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HANDS ON! Primeiros comandos</a:t>
            </a:r>
            <a:endParaRPr/>
          </a:p>
        </p:txBody>
      </p:sp>
      <p:sp>
        <p:nvSpPr>
          <p:cNvPr id="339" name="Google Shape;339;p23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40" name="Google Shape;340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41" name="Google Shape;34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8155" y="1464773"/>
            <a:ext cx="6167590" cy="348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ATENÇÃO! Git ignore</a:t>
            </a:r>
            <a:endParaRPr/>
          </a:p>
        </p:txBody>
      </p:sp>
      <p:sp>
        <p:nvSpPr>
          <p:cNvPr id="347" name="Google Shape;347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48" name="Google Shape;34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950" y="1776236"/>
            <a:ext cx="762000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4"/>
          <p:cNvSpPr txBox="1">
            <a:spLocks noGrp="1"/>
          </p:cNvSpPr>
          <p:nvPr>
            <p:ph type="body" idx="1"/>
          </p:nvPr>
        </p:nvSpPr>
        <p:spPr>
          <a:xfrm>
            <a:off x="2867350" y="4208155"/>
            <a:ext cx="34092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3200" b="1"/>
              <a:t>gitignore.io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ATENÇÃO! Git ignore</a:t>
            </a:r>
            <a:endParaRPr/>
          </a:p>
        </p:txBody>
      </p:sp>
      <p:sp>
        <p:nvSpPr>
          <p:cNvPr id="355" name="Google Shape;355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56" name="Google Shape;35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86" y="1575125"/>
            <a:ext cx="4254327" cy="349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ctrTitle"/>
          </p:nvPr>
        </p:nvSpPr>
        <p:spPr>
          <a:xfrm>
            <a:off x="975250" y="2296527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3. </a:t>
            </a:r>
            <a:r>
              <a:rPr lang="en" b="1"/>
              <a:t>Situações complementares</a:t>
            </a:r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grpSp>
        <p:nvGrpSpPr>
          <p:cNvPr id="363" name="Google Shape;363;p26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364" name="Google Shape;364;p26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Desfazendo alterações</a:t>
            </a:r>
            <a:endParaRPr/>
          </a:p>
        </p:txBody>
      </p:sp>
      <p:sp>
        <p:nvSpPr>
          <p:cNvPr id="371" name="Google Shape;371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72" name="Google Shape;372;p27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Desfazendo alterações</a:t>
            </a:r>
            <a:endParaRPr/>
          </a:p>
        </p:txBody>
      </p:sp>
      <p:sp>
        <p:nvSpPr>
          <p:cNvPr id="378" name="Google Shape;378;p2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b="1"/>
              <a:t>Removendo arquivos do Stage:</a:t>
            </a:r>
            <a:endParaRPr/>
          </a:p>
          <a:p>
            <a:pPr marL="5334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git reset</a:t>
            </a:r>
            <a:endParaRPr/>
          </a:p>
        </p:txBody>
      </p:sp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Desfazendo alterações</a:t>
            </a:r>
            <a:endParaRPr/>
          </a:p>
        </p:txBody>
      </p:sp>
      <p:sp>
        <p:nvSpPr>
          <p:cNvPr id="385" name="Google Shape;385;p29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b="1"/>
              <a:t>Removendo arquivos do Stage:</a:t>
            </a:r>
            <a:endParaRPr/>
          </a:p>
          <a:p>
            <a:pPr marL="5334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git reset</a:t>
            </a:r>
            <a:endParaRPr/>
          </a:p>
          <a:p>
            <a:pPr marL="9144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b="1"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b="1"/>
              <a:t>Desfazendo o último commit:</a:t>
            </a:r>
            <a:endParaRPr/>
          </a:p>
          <a:p>
            <a:pPr marL="5334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git revert HEAD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b="1"/>
          </a:p>
          <a:p>
            <a:pPr marL="9144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86" name="Google Shape;386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Resolução de conflitos</a:t>
            </a:r>
            <a:endParaRPr/>
          </a:p>
        </p:txBody>
      </p:sp>
      <p:sp>
        <p:nvSpPr>
          <p:cNvPr id="392" name="Google Shape;392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393" name="Google Shape;39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887" y="2135490"/>
            <a:ext cx="5960125" cy="1724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Colaboração com projetos open source</a:t>
            </a:r>
            <a:endParaRPr/>
          </a:p>
        </p:txBody>
      </p:sp>
      <p:sp>
        <p:nvSpPr>
          <p:cNvPr id="399" name="Google Shape;399;p3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400" name="Google Shape;40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888" y="1666928"/>
            <a:ext cx="5960122" cy="2662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Colaboração com projetos open source</a:t>
            </a:r>
            <a:endParaRPr/>
          </a:p>
        </p:txBody>
      </p:sp>
      <p:sp>
        <p:nvSpPr>
          <p:cNvPr id="406" name="Google Shape;406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407" name="Google Shape;40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8270" y="1666928"/>
            <a:ext cx="4947358" cy="266203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2"/>
          <p:cNvSpPr txBox="1">
            <a:spLocks noGrp="1"/>
          </p:cNvSpPr>
          <p:nvPr>
            <p:ph type="body" idx="1"/>
          </p:nvPr>
        </p:nvSpPr>
        <p:spPr>
          <a:xfrm>
            <a:off x="1210984" y="4371097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3200" b="1"/>
              <a:t>is:issue is:open label:"good first issue"</a:t>
            </a:r>
            <a:endParaRPr sz="3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Gerência de Configuração de Software</a:t>
            </a:r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b="1"/>
              <a:t>Gerência de Configuração de Software</a:t>
            </a:r>
            <a:r>
              <a:rPr lang="en"/>
              <a:t> (</a:t>
            </a:r>
            <a:r>
              <a:rPr lang="en" b="1"/>
              <a:t>GCS</a:t>
            </a:r>
            <a:r>
              <a:rPr lang="en"/>
              <a:t>) é um conjunto de atividades de apoio que permite a absorção ordenada das mudanças inerentes ao desenvolvimento de software, mantendo a integridade e a estabilidade durante a evolução do projeto.</a:t>
            </a:r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4. </a:t>
            </a:r>
            <a:r>
              <a:rPr lang="en" b="1"/>
              <a:t>Informações avançadas</a:t>
            </a:r>
            <a:endParaRPr/>
          </a:p>
        </p:txBody>
      </p:sp>
      <p:sp>
        <p:nvSpPr>
          <p:cNvPr id="414" name="Google Shape;414;p33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grpSp>
        <p:nvGrpSpPr>
          <p:cNvPr id="415" name="Google Shape;415;p33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416" name="Google Shape;416;p33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Organizações do GitHub</a:t>
            </a:r>
            <a:endParaRPr/>
          </a:p>
        </p:txBody>
      </p:sp>
      <p:sp>
        <p:nvSpPr>
          <p:cNvPr id="423" name="Google Shape;423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424" name="Google Shape;42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887" y="1575125"/>
            <a:ext cx="5960125" cy="326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Comandos avançados</a:t>
            </a:r>
            <a:endParaRPr/>
          </a:p>
        </p:txBody>
      </p:sp>
      <p:sp>
        <p:nvSpPr>
          <p:cNvPr id="430" name="Google Shape;430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431" name="Google Shape;43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887" y="1954379"/>
            <a:ext cx="5960125" cy="250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975250" y="930100"/>
            <a:ext cx="3767700" cy="6219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GitHub Pages</a:t>
            </a: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983" y="1668788"/>
            <a:ext cx="6880034" cy="318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7"/>
          <p:cNvSpPr txBox="1">
            <a:spLocks noGrp="1"/>
          </p:cNvSpPr>
          <p:nvPr>
            <p:ph type="title"/>
          </p:nvPr>
        </p:nvSpPr>
        <p:spPr>
          <a:xfrm>
            <a:off x="975250" y="930100"/>
            <a:ext cx="3767700" cy="6219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Heroku e Netlify</a:t>
            </a:r>
            <a:endParaRPr/>
          </a:p>
        </p:txBody>
      </p:sp>
      <p:sp>
        <p:nvSpPr>
          <p:cNvPr id="444" name="Google Shape;444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445" name="Google Shape;44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713" y="1552000"/>
            <a:ext cx="6838572" cy="34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Referências e links úteis</a:t>
            </a:r>
            <a:endParaRPr/>
          </a:p>
        </p:txBody>
      </p:sp>
      <p:sp>
        <p:nvSpPr>
          <p:cNvPr id="451" name="Google Shape;451;p3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u="sng">
                <a:solidFill>
                  <a:schemeClr val="lt1"/>
                </a:solidFill>
                <a:hlinkClick r:id="rId3"/>
              </a:rPr>
              <a:t>Thank you for 100 million repositories</a:t>
            </a:r>
            <a:r>
              <a:rPr lang="en"/>
              <a:t>;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u="sng">
                <a:solidFill>
                  <a:schemeClr val="hlink"/>
                </a:solidFill>
                <a:hlinkClick r:id="rId4"/>
              </a:rPr>
              <a:t>The State of the Octoverse 2019</a:t>
            </a:r>
            <a:r>
              <a:rPr lang="en"/>
              <a:t>;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u="sng">
                <a:solidFill>
                  <a:schemeClr val="hlink"/>
                </a:solidFill>
                <a:hlinkClick r:id="rId5"/>
              </a:rPr>
              <a:t>Comandos do Git que você precisa conhecer</a:t>
            </a:r>
            <a:r>
              <a:rPr lang="en"/>
              <a:t>;</a:t>
            </a:r>
            <a:endParaRPr/>
          </a:p>
        </p:txBody>
      </p:sp>
      <p:sp>
        <p:nvSpPr>
          <p:cNvPr id="452" name="Google Shape;452;p3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46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458" name="Google Shape;458;p39"/>
          <p:cNvSpPr txBox="1">
            <a:spLocks noGrp="1"/>
          </p:cNvSpPr>
          <p:nvPr>
            <p:ph type="ctrTitle" idx="4294967295"/>
          </p:nvPr>
        </p:nvSpPr>
        <p:spPr>
          <a:xfrm>
            <a:off x="3180573" y="1613150"/>
            <a:ext cx="5772511" cy="1200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</a:pPr>
            <a:r>
              <a:rPr lang="en" sz="9600" b="0" i="0" u="none" strike="noStrike" cap="none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rPr>
              <a:t>Obrigado!</a:t>
            </a:r>
            <a:endParaRPr sz="9600" b="0" i="0" u="none" strike="noStrike" cap="none">
              <a:solidFill>
                <a:schemeClr val="accent4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59" name="Google Shape;459;p39"/>
          <p:cNvSpPr txBox="1">
            <a:spLocks noGrp="1"/>
          </p:cNvSpPr>
          <p:nvPr>
            <p:ph type="subTitle" idx="4294967295"/>
          </p:nvPr>
        </p:nvSpPr>
        <p:spPr>
          <a:xfrm>
            <a:off x="3265400" y="2767748"/>
            <a:ext cx="48528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Alguma dúvida ou feedback?</a:t>
            </a:r>
            <a:endParaRPr sz="18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Entre em contato comigo em </a:t>
            </a:r>
            <a:r>
              <a:rPr lang="en" sz="1800" b="1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tekpixo.github.io </a:t>
            </a:r>
            <a:r>
              <a:rPr lang="en"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 através do e-mail </a:t>
            </a:r>
            <a:r>
              <a:rPr lang="en" sz="1800" b="1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costa@cos.ufrj.br.</a:t>
            </a:r>
            <a:endParaRPr sz="1800" b="1" i="0" u="none" strike="noStrike" cap="non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460" name="Google Shape;460;p39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1" name="Google Shape;461;p39"/>
          <p:cNvSpPr/>
          <p:nvPr/>
        </p:nvSpPr>
        <p:spPr>
          <a:xfrm>
            <a:off x="1152300" y="1649850"/>
            <a:ext cx="1843800" cy="1843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2" name="Google Shape;462;p39"/>
          <p:cNvGrpSpPr/>
          <p:nvPr/>
        </p:nvGrpSpPr>
        <p:grpSpPr>
          <a:xfrm>
            <a:off x="1491429" y="2052012"/>
            <a:ext cx="1165552" cy="1039477"/>
            <a:chOff x="3927500" y="301425"/>
            <a:chExt cx="461550" cy="411625"/>
          </a:xfrm>
        </p:grpSpPr>
        <p:sp>
          <p:nvSpPr>
            <p:cNvPr id="463" name="Google Shape;463;p39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0"/>
          <p:cNvSpPr txBox="1">
            <a:spLocks noGrp="1"/>
          </p:cNvSpPr>
          <p:nvPr>
            <p:ph type="title" idx="4294967295"/>
          </p:nvPr>
        </p:nvSpPr>
        <p:spPr>
          <a:xfrm>
            <a:off x="657225" y="567950"/>
            <a:ext cx="4754100" cy="13800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495" name="Google Shape;495;p4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501" name="Google Shape;501;p4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cxnSp>
        <p:nvCxnSpPr>
          <p:cNvPr id="502" name="Google Shape;502;p41"/>
          <p:cNvCxnSpPr>
            <a:stCxn id="503" idx="2"/>
            <a:endCxn id="504" idx="0"/>
          </p:cNvCxnSpPr>
          <p:nvPr/>
        </p:nvCxnSpPr>
        <p:spPr>
          <a:xfrm rot="-5400000" flipH="1">
            <a:off x="5017500" y="1496125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05" name="Google Shape;505;p41"/>
          <p:cNvCxnSpPr>
            <a:stCxn id="506" idx="2"/>
            <a:endCxn id="507" idx="0"/>
          </p:cNvCxnSpPr>
          <p:nvPr/>
        </p:nvCxnSpPr>
        <p:spPr>
          <a:xfrm rot="-5400000" flipH="1">
            <a:off x="27165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08" name="Google Shape;508;p41"/>
          <p:cNvCxnSpPr>
            <a:stCxn id="509" idx="0"/>
            <a:endCxn id="506" idx="2"/>
          </p:cNvCxnSpPr>
          <p:nvPr/>
        </p:nvCxnSpPr>
        <p:spPr>
          <a:xfrm rot="-5400000">
            <a:off x="18712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10" name="Google Shape;510;p41"/>
          <p:cNvCxnSpPr>
            <a:stCxn id="504" idx="2"/>
            <a:endCxn id="511" idx="0"/>
          </p:cNvCxnSpPr>
          <p:nvPr/>
        </p:nvCxnSpPr>
        <p:spPr>
          <a:xfrm rot="-5400000" flipH="1">
            <a:off x="62571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12" name="Google Shape;512;p41"/>
          <p:cNvCxnSpPr>
            <a:stCxn id="513" idx="0"/>
            <a:endCxn id="504" idx="2"/>
          </p:cNvCxnSpPr>
          <p:nvPr/>
        </p:nvCxnSpPr>
        <p:spPr>
          <a:xfrm rot="-5400000">
            <a:off x="54118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14" name="Google Shape;514;p41"/>
          <p:cNvCxnSpPr>
            <a:stCxn id="506" idx="0"/>
            <a:endCxn id="503" idx="2"/>
          </p:cNvCxnSpPr>
          <p:nvPr/>
        </p:nvCxnSpPr>
        <p:spPr>
          <a:xfrm rot="-5400000">
            <a:off x="3247200" y="1496063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503" name="Google Shape;503;p41"/>
          <p:cNvSpPr txBox="1"/>
          <p:nvPr/>
        </p:nvSpPr>
        <p:spPr>
          <a:xfrm>
            <a:off x="3650550" y="15096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06" name="Google Shape;506;p41"/>
          <p:cNvSpPr txBox="1"/>
          <p:nvPr/>
        </p:nvSpPr>
        <p:spPr>
          <a:xfrm>
            <a:off x="18802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04" name="Google Shape;504;p41"/>
          <p:cNvSpPr txBox="1"/>
          <p:nvPr/>
        </p:nvSpPr>
        <p:spPr>
          <a:xfrm>
            <a:off x="54208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62661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13" name="Google Shape;513;p41"/>
          <p:cNvSpPr txBox="1"/>
          <p:nvPr/>
        </p:nvSpPr>
        <p:spPr>
          <a:xfrm>
            <a:off x="45756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07" name="Google Shape;507;p41"/>
          <p:cNvSpPr txBox="1"/>
          <p:nvPr/>
        </p:nvSpPr>
        <p:spPr>
          <a:xfrm>
            <a:off x="27255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09" name="Google Shape;509;p41"/>
          <p:cNvSpPr txBox="1"/>
          <p:nvPr/>
        </p:nvSpPr>
        <p:spPr>
          <a:xfrm>
            <a:off x="10350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/>
          <p:nvPr/>
        </p:nvSpPr>
        <p:spPr>
          <a:xfrm>
            <a:off x="988126" y="1045925"/>
            <a:ext cx="7340203" cy="349671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47625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43"/>
          <p:cNvSpPr txBox="1">
            <a:spLocks noGrp="1"/>
          </p:cNvSpPr>
          <p:nvPr>
            <p:ph type="title" idx="4294967295"/>
          </p:nvPr>
        </p:nvSpPr>
        <p:spPr>
          <a:xfrm>
            <a:off x="457200" y="455675"/>
            <a:ext cx="10542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521" name="Google Shape;521;p43"/>
          <p:cNvSpPr/>
          <p:nvPr/>
        </p:nvSpPr>
        <p:spPr>
          <a:xfrm>
            <a:off x="2291600" y="1861450"/>
            <a:ext cx="719100" cy="1818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22" name="Google Shape;522;p4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23" name="Google Shape;523;p43"/>
          <p:cNvSpPr txBox="1">
            <a:spLocks noGrp="1"/>
          </p:cNvSpPr>
          <p:nvPr>
            <p:ph type="body" idx="4294967295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900" b="1">
                <a:solidFill>
                  <a:schemeClr val="lt2"/>
                </a:solidFill>
              </a:rPr>
              <a:t>Find more maps at </a:t>
            </a:r>
            <a:r>
              <a:rPr lang="en" sz="900" u="sng">
                <a:solidFill>
                  <a:schemeClr val="lt2"/>
                </a:solidFill>
                <a:hlinkClick r:id="rId3"/>
              </a:rPr>
              <a:t>slidescarnival.com/extra-free-resources-icons-and-maps</a:t>
            </a:r>
            <a:endParaRPr sz="90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900" b="1">
              <a:solidFill>
                <a:schemeClr val="lt2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1553725" y="2144300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43"/>
          <p:cNvSpPr/>
          <p:nvPr/>
        </p:nvSpPr>
        <p:spPr>
          <a:xfrm>
            <a:off x="3074000" y="3553050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3"/>
          <p:cNvSpPr/>
          <p:nvPr/>
        </p:nvSpPr>
        <p:spPr>
          <a:xfrm>
            <a:off x="3984675" y="1947632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3"/>
          <p:cNvSpPr/>
          <p:nvPr/>
        </p:nvSpPr>
        <p:spPr>
          <a:xfrm>
            <a:off x="4657475" y="387272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3"/>
          <p:cNvSpPr/>
          <p:nvPr/>
        </p:nvSpPr>
        <p:spPr>
          <a:xfrm>
            <a:off x="6549475" y="241937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3"/>
          <p:cNvSpPr/>
          <p:nvPr/>
        </p:nvSpPr>
        <p:spPr>
          <a:xfrm>
            <a:off x="7110750" y="387272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Gerência de Configuração de Software</a:t>
            </a:r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Atividades: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Controlar e acompanhar mudanças;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Registrar a evolução do projeto (</a:t>
            </a:r>
            <a:r>
              <a:rPr lang="en" b="1"/>
              <a:t>Controle de Versão</a:t>
            </a:r>
            <a:r>
              <a:rPr lang="en"/>
              <a:t>);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Estabelecer a integridade do sistema;</a:t>
            </a:r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4"/>
          <p:cNvSpPr txBox="1">
            <a:spLocks noGrp="1"/>
          </p:cNvSpPr>
          <p:nvPr>
            <p:ph type="ctrTitle" idx="4294967295"/>
          </p:nvPr>
        </p:nvSpPr>
        <p:spPr>
          <a:xfrm>
            <a:off x="975250" y="724200"/>
            <a:ext cx="7193400" cy="8949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</a:pPr>
            <a:r>
              <a:rPr lang="en" sz="7200" b="0" i="0" u="none" strike="noStrike" cap="none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rPr>
              <a:t>89,526,124$</a:t>
            </a:r>
            <a:endParaRPr sz="7200" b="0" i="0" u="none" strike="noStrike" cap="none">
              <a:solidFill>
                <a:schemeClr val="accent5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35" name="Google Shape;535;p44"/>
          <p:cNvSpPr txBox="1">
            <a:spLocks noGrp="1"/>
          </p:cNvSpPr>
          <p:nvPr>
            <p:ph type="subTitle" idx="4294967295"/>
          </p:nvPr>
        </p:nvSpPr>
        <p:spPr>
          <a:xfrm>
            <a:off x="975250" y="1487508"/>
            <a:ext cx="7193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That’s a lot of money</a:t>
            </a:r>
            <a:endParaRPr sz="1800" b="0" i="0" u="none" strike="noStrike" cap="non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36" name="Google Shape;536;p44"/>
          <p:cNvSpPr txBox="1">
            <a:spLocks noGrp="1"/>
          </p:cNvSpPr>
          <p:nvPr>
            <p:ph type="ctrTitle" idx="4294967295"/>
          </p:nvPr>
        </p:nvSpPr>
        <p:spPr>
          <a:xfrm>
            <a:off x="975250" y="3353093"/>
            <a:ext cx="7193400" cy="8949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</a:pPr>
            <a:r>
              <a:rPr lang="en" sz="7200" b="0" i="0" u="none" strike="noStrike" cap="non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rPr>
              <a:t>100%</a:t>
            </a:r>
            <a:endParaRPr sz="7200" b="0" i="0" u="none" strike="noStrike" cap="none">
              <a:solidFill>
                <a:schemeClr val="accent3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37" name="Google Shape;537;p44"/>
          <p:cNvSpPr txBox="1">
            <a:spLocks noGrp="1"/>
          </p:cNvSpPr>
          <p:nvPr>
            <p:ph type="subTitle" idx="4294967295"/>
          </p:nvPr>
        </p:nvSpPr>
        <p:spPr>
          <a:xfrm>
            <a:off x="975250" y="4116401"/>
            <a:ext cx="7193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Total success!</a:t>
            </a:r>
            <a:endParaRPr sz="1800" b="0" i="0" u="none" strike="noStrike" cap="non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38" name="Google Shape;538;p44"/>
          <p:cNvSpPr txBox="1">
            <a:spLocks noGrp="1"/>
          </p:cNvSpPr>
          <p:nvPr>
            <p:ph type="ctrTitle" idx="4294967295"/>
          </p:nvPr>
        </p:nvSpPr>
        <p:spPr>
          <a:xfrm>
            <a:off x="975250" y="2038647"/>
            <a:ext cx="7193400" cy="8949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</a:pPr>
            <a:r>
              <a:rPr lang="en" sz="7200" b="0" i="0" u="none" strike="noStrike" cap="none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rPr>
              <a:t>185,244</a:t>
            </a:r>
            <a:r>
              <a:rPr lang="en" sz="4800" b="0" i="0" u="none" strike="noStrike" cap="none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rPr>
              <a:t> users</a:t>
            </a:r>
            <a:endParaRPr sz="4800" b="0" i="0" u="none" strike="noStrike" cap="none">
              <a:solidFill>
                <a:schemeClr val="accent4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39" name="Google Shape;539;p44"/>
          <p:cNvSpPr txBox="1">
            <a:spLocks noGrp="1"/>
          </p:cNvSpPr>
          <p:nvPr>
            <p:ph type="subTitle" idx="4294967295"/>
          </p:nvPr>
        </p:nvSpPr>
        <p:spPr>
          <a:xfrm>
            <a:off x="975250" y="2801955"/>
            <a:ext cx="7193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And a lot of users</a:t>
            </a:r>
            <a:endParaRPr sz="1800" b="0" i="0" u="none" strike="noStrike" cap="non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40" name="Google Shape;540;p4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50</a:t>
            </a:fld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546" name="Google Shape;546;p46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547" name="Google Shape;547;p46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548" name="Google Shape;548;p46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200"/>
          </a:p>
        </p:txBody>
      </p:sp>
      <p:sp>
        <p:nvSpPr>
          <p:cNvPr id="549" name="Google Shape;549;p4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50" name="Google Shape;550;p46"/>
          <p:cNvSpPr txBox="1">
            <a:spLocks noGrp="1"/>
          </p:cNvSpPr>
          <p:nvPr>
            <p:ph type="body" idx="1"/>
          </p:nvPr>
        </p:nvSpPr>
        <p:spPr>
          <a:xfrm>
            <a:off x="975250" y="2946725"/>
            <a:ext cx="22029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551" name="Google Shape;551;p46"/>
          <p:cNvSpPr txBox="1">
            <a:spLocks noGrp="1"/>
          </p:cNvSpPr>
          <p:nvPr>
            <p:ph type="body" idx="2"/>
          </p:nvPr>
        </p:nvSpPr>
        <p:spPr>
          <a:xfrm>
            <a:off x="3470356" y="2946725"/>
            <a:ext cx="22029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552" name="Google Shape;552;p46"/>
          <p:cNvSpPr txBox="1">
            <a:spLocks noGrp="1"/>
          </p:cNvSpPr>
          <p:nvPr>
            <p:ph type="body" idx="3"/>
          </p:nvPr>
        </p:nvSpPr>
        <p:spPr>
          <a:xfrm>
            <a:off x="5975475" y="2946725"/>
            <a:ext cx="22029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200"/>
          </a:p>
        </p:txBody>
      </p:sp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7"/>
          <p:cNvSpPr txBox="1">
            <a:spLocks noGrp="1"/>
          </p:cNvSpPr>
          <p:nvPr>
            <p:ph type="body" idx="1"/>
          </p:nvPr>
        </p:nvSpPr>
        <p:spPr>
          <a:xfrm>
            <a:off x="975250" y="4406300"/>
            <a:ext cx="7193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558" name="Google Shape;558;p4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559" name="Google Shape;559;p47" title="Cha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898" y="775700"/>
            <a:ext cx="6026500" cy="34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8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682600" cy="43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Mobile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565" name="Google Shape;565;p48"/>
          <p:cNvSpPr/>
          <p:nvPr/>
        </p:nvSpPr>
        <p:spPr>
          <a:xfrm>
            <a:off x="465057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accent4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 b="0" i="0" u="none" strike="noStrike" cap="none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66" name="Google Shape;566;p4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grpSp>
        <p:nvGrpSpPr>
          <p:cNvPr id="567" name="Google Shape;567;p48"/>
          <p:cNvGrpSpPr/>
          <p:nvPr/>
        </p:nvGrpSpPr>
        <p:grpSpPr>
          <a:xfrm>
            <a:off x="4591450" y="373572"/>
            <a:ext cx="2119546" cy="4396359"/>
            <a:chOff x="2547150" y="238125"/>
            <a:chExt cx="2525675" cy="5238750"/>
          </a:xfrm>
        </p:grpSpPr>
        <p:sp>
          <p:nvSpPr>
            <p:cNvPr id="568" name="Google Shape;568;p48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8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8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8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9"/>
          <p:cNvSpPr/>
          <p:nvPr/>
        </p:nvSpPr>
        <p:spPr>
          <a:xfrm>
            <a:off x="444055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accent4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 b="0" i="0" u="none" strike="noStrike" cap="none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77" name="Google Shape;577;p4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grpSp>
        <p:nvGrpSpPr>
          <p:cNvPr id="578" name="Google Shape;578;p49"/>
          <p:cNvGrpSpPr/>
          <p:nvPr/>
        </p:nvGrpSpPr>
        <p:grpSpPr>
          <a:xfrm>
            <a:off x="4375852" y="465959"/>
            <a:ext cx="2736410" cy="4222433"/>
            <a:chOff x="2112475" y="238125"/>
            <a:chExt cx="3395050" cy="5238750"/>
          </a:xfrm>
        </p:grpSpPr>
        <p:sp>
          <p:nvSpPr>
            <p:cNvPr id="579" name="Google Shape;579;p49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9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9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3" name="Google Shape;583;p49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682600" cy="43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Tablet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  <p:transition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0"/>
          <p:cNvSpPr/>
          <p:nvPr/>
        </p:nvSpPr>
        <p:spPr>
          <a:xfrm>
            <a:off x="4162700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accent4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 b="0" i="0" u="none" strike="noStrike" cap="none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89" name="Google Shape;589;p5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grpSp>
        <p:nvGrpSpPr>
          <p:cNvPr id="590" name="Google Shape;590;p50"/>
          <p:cNvGrpSpPr/>
          <p:nvPr/>
        </p:nvGrpSpPr>
        <p:grpSpPr>
          <a:xfrm>
            <a:off x="3657849" y="1241129"/>
            <a:ext cx="4542205" cy="2661224"/>
            <a:chOff x="1177450" y="241631"/>
            <a:chExt cx="6173152" cy="3616776"/>
          </a:xfrm>
        </p:grpSpPr>
        <p:sp>
          <p:nvSpPr>
            <p:cNvPr id="591" name="Google Shape;591;p50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50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50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50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5" name="Google Shape;595;p50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436900" cy="43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Desktop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  <p:transition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601" name="Google Shape;601;p5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602" name="Google Shape;602;p5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2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608" name="Google Shape;608;p52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Titles: Quantico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Body copy: Titillium Web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https://www.fontsquirrel.com/fonts/quantico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https://www.fontsquirrel.com/fonts/Titillium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</p:txBody>
      </p:sp>
      <p:sp>
        <p:nvSpPr>
          <p:cNvPr id="609" name="Google Shape;609;p52"/>
          <p:cNvSpPr txBox="1"/>
          <p:nvPr/>
        </p:nvSpPr>
        <p:spPr>
          <a:xfrm>
            <a:off x="975250" y="4120925"/>
            <a:ext cx="742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b="0" i="0" u="none" strike="noStrike" cap="none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610" name="Google Shape;610;p5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53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616" name="Google Shape;616;p53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3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3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3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3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3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53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3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3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3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3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53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631" name="Google Shape;631;p53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3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3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3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3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53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637" name="Google Shape;637;p53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53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3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3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3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2" name="Google Shape;642;p53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3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4" name="Google Shape;644;p53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645" name="Google Shape;645;p53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3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53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53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9" name="Google Shape;649;p53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0" name="Google Shape;650;p53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651" name="Google Shape;651;p53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53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53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53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3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3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3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8" name="Google Shape;658;p53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659" name="Google Shape;659;p53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3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3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3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3" name="Google Shape;663;p53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3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3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3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7" name="Google Shape;667;p53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668" name="Google Shape;668;p53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3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0" name="Google Shape;670;p53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671" name="Google Shape;671;p53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3" name="Google Shape;673;p53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674" name="Google Shape;674;p53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3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3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7" name="Google Shape;677;p53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678" name="Google Shape;678;p53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3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3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3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3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3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3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5" name="Google Shape;685;p53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686" name="Google Shape;686;p53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3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3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3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2" name="Google Shape;692;p53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693" name="Google Shape;693;p5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53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7" name="Google Shape;697;p53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8" name="Google Shape;698;p53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699" name="Google Shape;699;p53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3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1" name="Google Shape;701;p53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702" name="Google Shape;702;p53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3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3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3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53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7" name="Google Shape;707;p53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708" name="Google Shape;708;p53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3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0" name="Google Shape;710;p53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711" name="Google Shape;711;p53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3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3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3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3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3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3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8" name="Google Shape;718;p53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719" name="Google Shape;719;p53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3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3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3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3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4" name="Google Shape;724;p53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725" name="Google Shape;725;p53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3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3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3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3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3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3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3" name="Google Shape;733;p53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734" name="Google Shape;734;p53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3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3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8" name="Google Shape;738;p53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739" name="Google Shape;739;p53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3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53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3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3" name="Google Shape;743;p53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744" name="Google Shape;744;p53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3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3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3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8" name="Google Shape;748;p53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749" name="Google Shape;749;p53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3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1" name="Google Shape;751;p53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752" name="Google Shape;752;p53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3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4" name="Google Shape;754;p53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755" name="Google Shape;755;p53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3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7" name="Google Shape;757;p53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8" name="Google Shape;758;p53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759" name="Google Shape;759;p5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1" name="Google Shape;761;p53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762" name="Google Shape;762;p53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3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3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3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3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3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3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3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0" name="Google Shape;770;p53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53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2" name="Google Shape;772;p53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773" name="Google Shape;773;p5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3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5" name="Google Shape;775;p53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6" name="Google Shape;776;p53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777" name="Google Shape;777;p53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53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9" name="Google Shape;779;p53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780" name="Google Shape;780;p5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5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5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5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4" name="Google Shape;784;p53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785" name="Google Shape;785;p53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53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3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8" name="Google Shape;788;p53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9" name="Google Shape;789;p53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790" name="Google Shape;790;p53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53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3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53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53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53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53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797" name="Google Shape;797;p53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53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3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53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3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3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3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3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3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p53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807" name="Google Shape;807;p53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53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53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0" name="Google Shape;810;p53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811" name="Google Shape;811;p53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53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53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4" name="Google Shape;814;p53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815" name="Google Shape;815;p53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53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53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53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5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0" name="Google Shape;820;p53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821" name="Google Shape;821;p53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5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3" name="Google Shape;823;p53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824" name="Google Shape;824;p5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5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5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5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1" name="Google Shape;831;p53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832" name="Google Shape;832;p53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3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5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53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53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8" name="Google Shape;838;p53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839" name="Google Shape;839;p5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53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1" name="Google Shape;841;p53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842" name="Google Shape;842;p53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5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53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5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6" name="Google Shape;846;p53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53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53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53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0" name="Google Shape;850;p53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851" name="Google Shape;851;p53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3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3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3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3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3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53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3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9" name="Google Shape;859;p53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860" name="Google Shape;860;p53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3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2" name="Google Shape;862;p53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863" name="Google Shape;863;p53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3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3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53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3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3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9" name="Google Shape;869;p53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870" name="Google Shape;870;p53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3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5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3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7" name="Google Shape;877;p53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878" name="Google Shape;878;p53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3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3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1" name="Google Shape;881;p53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882" name="Google Shape;882;p53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53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3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3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53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53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8" name="Google Shape;888;p53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889" name="Google Shape;889;p53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53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53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2" name="Google Shape;892;p53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893" name="Google Shape;893;p53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53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53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6" name="Google Shape;896;p53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897" name="Google Shape;897;p53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3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3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3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3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2" name="Google Shape;902;p53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903" name="Google Shape;903;p53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53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53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53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53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53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3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3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53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53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53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3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3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3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53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3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3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53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3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3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3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3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3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3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53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53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53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0" name="Google Shape;930;p53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931" name="Google Shape;931;p53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53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53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3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3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3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3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3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3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3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3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53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3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3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3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3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3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3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3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3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3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53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53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4" name="Google Shape;954;p53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955" name="Google Shape;955;p53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53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53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53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53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3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3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53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3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53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53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53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53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9" name="Google Shape;969;p53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970" name="Google Shape;970;p53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53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53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53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974" name="Google Shape;974;p53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53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53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3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3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53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0" name="Google Shape;980;p53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981" name="Google Shape;981;p5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5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5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5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5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5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5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9" name="Google Shape;989;p53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990" name="Google Shape;990;p53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53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3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3" name="Google Shape;993;p53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994" name="Google Shape;994;p53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3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3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53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53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9" name="Google Shape;999;p53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000" name="Google Shape;1000;p53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53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53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53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53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53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53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7" name="Google Shape;1007;p53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008" name="Google Shape;1008;p53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53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53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53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53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53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4" name="Google Shape;1014;p53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015" name="Google Shape;1015;p53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53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53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53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53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53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53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53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53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4" name="Google Shape;1024;p53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025" name="Google Shape;1025;p5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5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5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6" name="Google Shape;1036;p53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037" name="Google Shape;1037;p53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53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5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53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53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2" name="Google Shape;1042;p53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043" name="Google Shape;1043;p53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3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3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3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3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3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3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0" name="Google Shape;1050;p53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051" name="Google Shape;1051;p53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3" name="Google Shape;1053;p53"/>
          <p:cNvGrpSpPr/>
          <p:nvPr/>
        </p:nvGrpSpPr>
        <p:grpSpPr>
          <a:xfrm>
            <a:off x="6359913" y="2509302"/>
            <a:ext cx="1079481" cy="1051467"/>
            <a:chOff x="5916675" y="927975"/>
            <a:chExt cx="516350" cy="502950"/>
          </a:xfrm>
        </p:grpSpPr>
        <p:sp>
          <p:nvSpPr>
            <p:cNvPr id="1054" name="Google Shape;1054;p53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5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6" name="Google Shape;1056;p53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057" name="Google Shape;1057;p53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9" name="Google Shape;1059;p53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53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53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5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063" name="Google Shape;1063;p53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1064" name="Google Shape;1064;p53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900" b="1"/>
          </a:p>
        </p:txBody>
      </p:sp>
    </p:spTree>
  </p:cSld>
  <p:clrMapOvr>
    <a:masterClrMapping/>
  </p:clrMapOvr>
  <p:transition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4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✋👆👉👍👤👦👧👨👩👪💃🏃💑❤😂😉😋😒😭👶😸🐟🍒🍔💣📌📖🔨🎃🎈🎨🏈🏰🌏🔌🔑</a:t>
            </a:r>
            <a:r>
              <a:rPr lang="en" sz="2400" b="0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 and many more...</a:t>
            </a:r>
            <a:endParaRPr sz="2400" b="0" i="0" u="none" strike="noStrike" cap="none">
              <a:solidFill>
                <a:schemeClr val="lt2"/>
              </a:solidFill>
              <a:highlight>
                <a:schemeClr val="dk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070" name="Google Shape;1070;p54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😉</a:t>
            </a:r>
            <a:endParaRPr sz="72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5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1072" name="Google Shape;1072;p54"/>
          <p:cNvSpPr txBox="1">
            <a:spLocks noGrp="1"/>
          </p:cNvSpPr>
          <p:nvPr>
            <p:ph type="body" idx="4294967295"/>
          </p:nvPr>
        </p:nvSpPr>
        <p:spPr>
          <a:xfrm>
            <a:off x="2200525" y="856425"/>
            <a:ext cx="5859000" cy="1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400"/>
              <a:t>How? Follow Google instructions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Controle de Versão</a:t>
            </a:r>
            <a:endParaRPr/>
          </a:p>
        </p:txBody>
      </p:sp>
      <p:sp>
        <p:nvSpPr>
          <p:cNvPr id="125" name="Google Shape;125;p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Sistema que registra alterações em um arquivo ou conjunto de arquivos ao longo do tempo.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Diferente do que muitos pensam, não é (ou não deveria ser) um controle exclusivo da área de TI.</a:t>
            </a:r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5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55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79" name="Google Shape;1079;p55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080" name="Google Shape;1080;p55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081" name="Google Shape;1081;p55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82" name="Google Shape;1082;p55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3" name="Google Shape;1083;p55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084" name="Google Shape;1084;p55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85" name="Google Shape;1085;p55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6" name="Google Shape;1086;p55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087" name="Google Shape;1087;p55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88" name="Google Shape;1088;p55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9" name="Google Shape;1089;p55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090" name="Google Shape;1090;p55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91" name="Google Shape;1091;p55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6e97c0532_0_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Controle de Versão</a:t>
            </a:r>
            <a:endParaRPr/>
          </a:p>
        </p:txBody>
      </p:sp>
      <p:sp>
        <p:nvSpPr>
          <p:cNvPr id="132" name="Google Shape;132;g76e97c0532_0_0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76e97c0532_0_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34" name="Google Shape;134;g76e97c053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613" y="1575125"/>
            <a:ext cx="3706775" cy="32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Controle de Versão</a:t>
            </a:r>
            <a:endParaRPr/>
          </a:p>
        </p:txBody>
      </p:sp>
      <p:sp>
        <p:nvSpPr>
          <p:cNvPr id="140" name="Google Shape;140;p4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1" name="Google Shape;141;p45"/>
          <p:cNvSpPr/>
          <p:nvPr/>
        </p:nvSpPr>
        <p:spPr>
          <a:xfrm>
            <a:off x="5838292" y="2111512"/>
            <a:ext cx="3305700" cy="549182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Correções e comentários do prof.</a:t>
            </a:r>
            <a:endParaRPr sz="14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2" name="Google Shape;142;p45"/>
          <p:cNvSpPr/>
          <p:nvPr/>
        </p:nvSpPr>
        <p:spPr>
          <a:xfrm>
            <a:off x="0" y="2111488"/>
            <a:ext cx="3546900" cy="549182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Escrita da introdução</a:t>
            </a:r>
            <a:endParaRPr sz="14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3" name="Google Shape;143;p45"/>
          <p:cNvSpPr/>
          <p:nvPr/>
        </p:nvSpPr>
        <p:spPr>
          <a:xfrm>
            <a:off x="2944204" y="2111312"/>
            <a:ext cx="3305700" cy="54918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Inserção de referências</a:t>
            </a:r>
            <a:endParaRPr sz="14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4" name="Google Shape;144;p45"/>
          <p:cNvSpPr txBox="1"/>
          <p:nvPr/>
        </p:nvSpPr>
        <p:spPr>
          <a:xfrm>
            <a:off x="957500" y="2897050"/>
            <a:ext cx="77460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977834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 Universo Git: GitHub, GitLab, Bitbucket...</a:t>
            </a:r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Sistema de controle de versões</a:t>
            </a:r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Plataforma de hospedagem</a:t>
            </a:r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3" name="Google Shape;15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9690" y="2402581"/>
            <a:ext cx="1481224" cy="148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9"/>
          <p:cNvSpPr txBox="1"/>
          <p:nvPr/>
        </p:nvSpPr>
        <p:spPr>
          <a:xfrm>
            <a:off x="2066351" y="7446027"/>
            <a:ext cx="963354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Esta Foto</a:t>
            </a: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Autor Desconhecido está licenciado em </a:t>
            </a:r>
            <a:r>
              <a:rPr lang="en" sz="9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CC BY-SA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7990" y="2041626"/>
            <a:ext cx="732124" cy="73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7991" y="2815971"/>
            <a:ext cx="732124" cy="67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7990" y="3534812"/>
            <a:ext cx="732125" cy="7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1172</Words>
  <Application>Microsoft Office PowerPoint</Application>
  <PresentationFormat>Apresentação na tela (16:9)</PresentationFormat>
  <Paragraphs>228</Paragraphs>
  <Slides>60</Slides>
  <Notes>60</Notes>
  <HiddenSlides>20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67" baseType="lpstr">
      <vt:lpstr>Calibri</vt:lpstr>
      <vt:lpstr>Arial</vt:lpstr>
      <vt:lpstr>Titillium Web Light</vt:lpstr>
      <vt:lpstr>Quantico</vt:lpstr>
      <vt:lpstr>Montserrat</vt:lpstr>
      <vt:lpstr>Titillium Web</vt:lpstr>
      <vt:lpstr>Juno template</vt:lpstr>
      <vt:lpstr>Introdução ao Git e GitHub</vt:lpstr>
      <vt:lpstr>E aí!</vt:lpstr>
      <vt:lpstr>1. Introdução Geral</vt:lpstr>
      <vt:lpstr>Gerência de Configuração de Software</vt:lpstr>
      <vt:lpstr>Gerência de Configuração de Software</vt:lpstr>
      <vt:lpstr>Controle de Versão</vt:lpstr>
      <vt:lpstr>Controle de Versão</vt:lpstr>
      <vt:lpstr>Controle de Versão</vt:lpstr>
      <vt:lpstr>O Universo Git: GitHub, GitLab, Bitbucket...</vt:lpstr>
      <vt:lpstr>O Universo Git: qual plataforma escolher?</vt:lpstr>
      <vt:lpstr>O Universo Git: qual escolher?</vt:lpstr>
      <vt:lpstr>O Universo Git: qual escolher?</vt:lpstr>
      <vt:lpstr>+40.000.000</vt:lpstr>
      <vt:lpstr>+100.000.000</vt:lpstr>
      <vt:lpstr>2. Informações Básicas</vt:lpstr>
      <vt:lpstr>BIG CONCEPT</vt:lpstr>
      <vt:lpstr>Repositórios e branches</vt:lpstr>
      <vt:lpstr>Repositórios e branches</vt:lpstr>
      <vt:lpstr>Repositórios e branches</vt:lpstr>
      <vt:lpstr>Repositórios e branches</vt:lpstr>
      <vt:lpstr>Repositórios e branches</vt:lpstr>
      <vt:lpstr>Repositórios e branches</vt:lpstr>
      <vt:lpstr>HANDS ON! Primeiros comandos</vt:lpstr>
      <vt:lpstr>HANDS ON! Primeiros comandos</vt:lpstr>
      <vt:lpstr>HANDS ON! Primeiros comandos</vt:lpstr>
      <vt:lpstr>Estado dos arquivos no Git</vt:lpstr>
      <vt:lpstr>Estado dos arquivos no Git</vt:lpstr>
      <vt:lpstr>HANDS ON! Commit e pull request</vt:lpstr>
      <vt:lpstr>HANDS ON! Primeiro commit</vt:lpstr>
      <vt:lpstr>HANDS ON! Primeiros comandos</vt:lpstr>
      <vt:lpstr>ATENÇÃO! Git ignore</vt:lpstr>
      <vt:lpstr>ATENÇÃO! Git ignore</vt:lpstr>
      <vt:lpstr>     3. Situações complementares</vt:lpstr>
      <vt:lpstr>Desfazendo alterações</vt:lpstr>
      <vt:lpstr>Desfazendo alterações</vt:lpstr>
      <vt:lpstr>Desfazendo alterações</vt:lpstr>
      <vt:lpstr>Resolução de conflitos</vt:lpstr>
      <vt:lpstr>Colaboração com projetos open source</vt:lpstr>
      <vt:lpstr>Colaboração com projetos open source</vt:lpstr>
      <vt:lpstr>4. Informações avançadas</vt:lpstr>
      <vt:lpstr>Organizações do GitHub</vt:lpstr>
      <vt:lpstr>Comandos avançados</vt:lpstr>
      <vt:lpstr>GitHub Pages</vt:lpstr>
      <vt:lpstr>Heroku e Netlify</vt:lpstr>
      <vt:lpstr>Referências e links úteis</vt:lpstr>
      <vt:lpstr>Obrigado!</vt:lpstr>
      <vt:lpstr>Want big impact? Use big image.</vt:lpstr>
      <vt:lpstr>Use diagrams to explain your ideas</vt:lpstr>
      <vt:lpstr>Maps</vt:lpstr>
      <vt:lpstr>89,526,124$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Credits</vt:lpstr>
      <vt:lpstr>Presentation design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Git e GitHub</dc:title>
  <dc:creator>User</dc:creator>
  <cp:lastModifiedBy>Lincoln Cst</cp:lastModifiedBy>
  <cp:revision>2</cp:revision>
  <dcterms:modified xsi:type="dcterms:W3CDTF">2021-05-25T17:42:20Z</dcterms:modified>
</cp:coreProperties>
</file>